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4" r:id="rId9"/>
  </p:sldIdLst>
  <p:sldSz cx="12192000" cy="6858000"/>
  <p:notesSz cx="6858000" cy="9144000"/>
  <p:embeddedFontLst>
    <p:embeddedFont>
      <p:font typeface="等线" panose="02010600030101010101" pitchFamily="2" charset="-122"/>
      <p:regular r:id="rId10"/>
    </p:embeddedFont>
    <p:embeddedFont>
      <p:font typeface="OPPOSans B" panose="020B0600070205080204" charset="-122"/>
      <p:regular r:id="rId11"/>
    </p:embeddedFont>
    <p:embeddedFont>
      <p:font typeface="OPPOSans L" panose="020B0600070205080204" charset="-122"/>
      <p:regular r:id="rId12"/>
    </p:embeddedFont>
    <p:embeddedFont>
      <p:font typeface="OPPOSans R" panose="020B0600070205080204" charset="-122"/>
      <p:regular r:id="rId13"/>
    </p:embeddedFont>
    <p:embeddedFont>
      <p:font typeface="Source Han Sans" panose="020B0600070205080204" charset="-128"/>
      <p:regular r:id="rId14"/>
    </p:embeddedFont>
    <p:embeddedFont>
      <p:font typeface="SourceHanSerifJP-Bold" panose="020B0600070205080204" charset="-128"/>
      <p:regular r:id="rId15"/>
    </p:embeddedFont>
    <p:embeddedFont>
      <p:font typeface="SourceHanSerifJP-Regular" panose="020B0600070205080204" charset="-128"/>
      <p:regular r:id="rId16"/>
    </p:embeddedFont>
    <p:embeddedFont>
      <p:font typeface="Arial Black" panose="020B0A04020102020204" pitchFamily="34" charset="0"/>
      <p:bold r:id="rId17"/>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83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标题 1"/>
          <p:cNvSpPr txBox="1"/>
          <p:nvPr/>
        </p:nvSpPr>
        <p:spPr>
          <a:xfrm rot="176969">
            <a:off x="2078852" y="1255291"/>
            <a:ext cx="8385774" cy="4267157"/>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725">
            <a:off x="2168775" y="1157690"/>
            <a:ext cx="8385774" cy="4267157"/>
          </a:xfrm>
          <a:prstGeom prst="foldedCorner">
            <a:avLst>
              <a:gd name="adj" fmla="val 26801"/>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21152572">
            <a:off x="2277684" y="1273250"/>
            <a:ext cx="175548" cy="175548"/>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2329583" y="1425918"/>
            <a:ext cx="8035580" cy="2713661"/>
          </a:xfrm>
          <a:prstGeom prst="rect">
            <a:avLst/>
          </a:prstGeom>
          <a:noFill/>
          <a:ln>
            <a:noFill/>
          </a:ln>
        </p:spPr>
        <p:txBody>
          <a:bodyPr vert="horz" wrap="square" lIns="91440" tIns="45720" rIns="91440" bIns="45720" rtlCol="0" anchor="ctr"/>
          <a:lstStyle/>
          <a:p>
            <a:pPr algn="ctr">
              <a:lnSpc>
                <a:spcPct val="130000"/>
              </a:lnSpc>
            </a:pPr>
            <a:r>
              <a:rPr kumimoji="1" lang="en-US" altLang="zh-CN" sz="4600">
                <a:ln w="12700">
                  <a:noFill/>
                </a:ln>
                <a:solidFill>
                  <a:srgbClr val="000000">
                    <a:alpha val="100000"/>
                  </a:srgbClr>
                </a:solidFill>
                <a:latin typeface="SourceHanSerifJP-Bold"/>
                <a:ea typeface="SourceHanSerifJP-Bold"/>
                <a:cs typeface="SourceHanSerifJP-Bold"/>
              </a:rPr>
              <a:t>Todoリストプロジェクトプレゼンテーション</a:t>
            </a:r>
            <a:endParaRPr kumimoji="1" lang="zh-CN" altLang="en-US"/>
          </a:p>
        </p:txBody>
      </p:sp>
      <p:sp>
        <p:nvSpPr>
          <p:cNvPr id="6" name="标题 1"/>
          <p:cNvSpPr txBox="1"/>
          <p:nvPr/>
        </p:nvSpPr>
        <p:spPr>
          <a:xfrm>
            <a:off x="3605186" y="4190379"/>
            <a:ext cx="4981628" cy="276999"/>
          </a:xfrm>
          <a:prstGeom prst="rect">
            <a:avLst/>
          </a:prstGeom>
          <a:noFill/>
          <a:ln>
            <a:noFill/>
          </a:ln>
        </p:spPr>
        <p:txBody>
          <a:bodyPr vert="horz" wrap="square" lIns="91440" tIns="45720" rIns="91440" bIns="45720" rtlCol="0" anchor="t"/>
          <a:lstStyle/>
          <a:p>
            <a:pPr algn="ctr">
              <a:lnSpc>
                <a:spcPct val="110000"/>
              </a:lnSpc>
            </a:pPr>
            <a:r>
              <a:rPr kumimoji="1" lang="en-US" altLang="zh-CN" sz="1200">
                <a:ln w="12700">
                  <a:noFill/>
                </a:ln>
                <a:solidFill>
                  <a:srgbClr val="000000">
                    <a:alpha val="100000"/>
                  </a:srgbClr>
                </a:solidFill>
                <a:latin typeface="OPPOSans R"/>
                <a:ea typeface="OPPOSans R"/>
                <a:cs typeface="OPPOSans R"/>
              </a:rPr>
              <a:t>HERE IS WHERE YOUR PRESENTATION BEGINS</a:t>
            </a:r>
            <a:endParaRPr kumimoji="1" lang="zh-CN" altLang="en-US"/>
          </a:p>
        </p:txBody>
      </p:sp>
      <p:pic>
        <p:nvPicPr>
          <p:cNvPr id="7" name="図 6"/>
          <p:cNvPicPr>
            <a:picLocks noChangeAspect="1"/>
          </p:cNvPicPr>
          <p:nvPr/>
        </p:nvPicPr>
        <p:blipFill>
          <a:blip r:embed="rId2">
            <a:alphaModFix/>
          </a:blip>
          <a:srcRect/>
          <a:stretch>
            <a:fillRect/>
          </a:stretch>
        </p:blipFill>
        <p:spPr>
          <a:xfrm>
            <a:off x="241197" y="2946215"/>
            <a:ext cx="5500757" cy="4143428"/>
          </a:xfrm>
          <a:prstGeom prst="rect">
            <a:avLst/>
          </a:prstGeom>
          <a:noFill/>
          <a:ln>
            <a:noFill/>
          </a:ln>
        </p:spPr>
      </p:pic>
      <p:grpSp>
        <p:nvGrpSpPr>
          <p:cNvPr id="8" name="グループ化 7"/>
          <p:cNvGrpSpPr/>
          <p:nvPr/>
        </p:nvGrpSpPr>
        <p:grpSpPr>
          <a:xfrm>
            <a:off x="244421" y="6247257"/>
            <a:ext cx="482146" cy="221982"/>
            <a:chOff x="244421" y="6247257"/>
            <a:chExt cx="482146" cy="221982"/>
          </a:xfrm>
        </p:grpSpPr>
        <p:sp>
          <p:nvSpPr>
            <p:cNvPr id="9" name="标题 1"/>
            <p:cNvSpPr txBox="1"/>
            <p:nvPr/>
          </p:nvSpPr>
          <p:spPr>
            <a:xfrm rot="13500000">
              <a:off x="276930"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3500000">
              <a:off x="407011"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3500000">
              <a:off x="537093"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pic>
        <p:nvPicPr>
          <p:cNvPr id="12" name="図 11"/>
          <p:cNvPicPr>
            <a:picLocks noChangeAspect="1"/>
          </p:cNvPicPr>
          <p:nvPr/>
        </p:nvPicPr>
        <p:blipFill>
          <a:blip r:embed="rId3">
            <a:alphaModFix/>
          </a:blip>
          <a:srcRect l="-11440" t="-4114" r="1" b="-9416"/>
          <a:stretch>
            <a:fillRect/>
          </a:stretch>
        </p:blipFill>
        <p:spPr>
          <a:xfrm rot="5400000">
            <a:off x="679243" y="3080522"/>
            <a:ext cx="725875" cy="717701"/>
          </a:xfrm>
          <a:prstGeom prst="rect">
            <a:avLst/>
          </a:prstGeom>
          <a:noFill/>
          <a:ln>
            <a:noFill/>
          </a:ln>
        </p:spPr>
      </p:pic>
      <p:pic>
        <p:nvPicPr>
          <p:cNvPr id="13" name="図 12"/>
          <p:cNvPicPr>
            <a:picLocks noChangeAspect="1"/>
          </p:cNvPicPr>
          <p:nvPr/>
        </p:nvPicPr>
        <p:blipFill>
          <a:blip r:embed="rId4">
            <a:alphaModFix/>
          </a:blip>
          <a:srcRect l="-590" t="-18689" r="-11643" b="-1158"/>
          <a:stretch>
            <a:fillRect/>
          </a:stretch>
        </p:blipFill>
        <p:spPr>
          <a:xfrm rot="1800000">
            <a:off x="11177659" y="1997232"/>
            <a:ext cx="894823" cy="947696"/>
          </a:xfrm>
          <a:prstGeom prst="rect">
            <a:avLst/>
          </a:prstGeom>
          <a:noFill/>
          <a:ln>
            <a:noFill/>
          </a:ln>
        </p:spPr>
      </p:pic>
      <p:pic>
        <p:nvPicPr>
          <p:cNvPr id="14" name="図 13"/>
          <p:cNvPicPr>
            <a:picLocks noChangeAspect="1"/>
          </p:cNvPicPr>
          <p:nvPr/>
        </p:nvPicPr>
        <p:blipFill>
          <a:blip r:embed="rId5">
            <a:alphaModFix/>
          </a:blip>
          <a:srcRect l="-5416" t="-15439" r="-33003"/>
          <a:stretch>
            <a:fillRect/>
          </a:stretch>
        </p:blipFill>
        <p:spPr>
          <a:xfrm rot="288320">
            <a:off x="6396960" y="125457"/>
            <a:ext cx="1994828" cy="984501"/>
          </a:xfrm>
          <a:custGeom>
            <a:avLst/>
            <a:gdLst/>
            <a:ahLst/>
            <a:cxnLst/>
            <a:rect l="l" t="t" r="r" b="b"/>
            <a:pathLst>
              <a:path w="1993900" h="990600">
                <a:moveTo>
                  <a:pt x="0" y="0"/>
                </a:moveTo>
                <a:lnTo>
                  <a:pt x="857879" y="0"/>
                </a:lnTo>
                <a:lnTo>
                  <a:pt x="1994828" y="561114"/>
                </a:lnTo>
                <a:lnTo>
                  <a:pt x="1994828" y="820859"/>
                </a:lnTo>
                <a:lnTo>
                  <a:pt x="1053305" y="984501"/>
                </a:lnTo>
                <a:lnTo>
                  <a:pt x="0" y="984501"/>
                </a:lnTo>
                <a:close/>
              </a:path>
            </a:pathLst>
          </a:custGeom>
          <a:noFill/>
          <a:ln>
            <a:noFill/>
          </a:ln>
        </p:spPr>
      </p:pic>
      <p:pic>
        <p:nvPicPr>
          <p:cNvPr id="15" name="図 14"/>
          <p:cNvPicPr>
            <a:picLocks noChangeAspect="1"/>
          </p:cNvPicPr>
          <p:nvPr/>
        </p:nvPicPr>
        <p:blipFill>
          <a:blip r:embed="rId6">
            <a:alphaModFix/>
          </a:blip>
          <a:srcRect l="1020" r="1020"/>
          <a:stretch>
            <a:fillRect/>
          </a:stretch>
        </p:blipFill>
        <p:spPr>
          <a:xfrm rot="3600000">
            <a:off x="9391096" y="130661"/>
            <a:ext cx="2015011" cy="1669042"/>
          </a:xfrm>
          <a:custGeom>
            <a:avLst/>
            <a:gdLst/>
            <a:ahLst/>
            <a:cxnLst/>
            <a:rect l="l" t="t" r="r" b="b"/>
            <a:pathLst>
              <a:path w="2019300" h="1663700">
                <a:moveTo>
                  <a:pt x="0" y="0"/>
                </a:moveTo>
                <a:lnTo>
                  <a:pt x="2015011" y="0"/>
                </a:lnTo>
                <a:lnTo>
                  <a:pt x="2015011" y="1391616"/>
                </a:lnTo>
                <a:lnTo>
                  <a:pt x="1063963" y="1669042"/>
                </a:lnTo>
                <a:lnTo>
                  <a:pt x="0" y="1669042"/>
                </a:lnTo>
                <a:close/>
              </a:path>
            </a:pathLst>
          </a:custGeom>
          <a:noFill/>
          <a:ln>
            <a:noFill/>
          </a:ln>
        </p:spPr>
      </p:pic>
      <p:pic>
        <p:nvPicPr>
          <p:cNvPr id="16" name="図 15"/>
          <p:cNvPicPr>
            <a:picLocks noChangeAspect="1"/>
          </p:cNvPicPr>
          <p:nvPr/>
        </p:nvPicPr>
        <p:blipFill>
          <a:blip r:embed="rId7">
            <a:alphaModFix/>
          </a:blip>
          <a:srcRect/>
          <a:stretch>
            <a:fillRect/>
          </a:stretch>
        </p:blipFill>
        <p:spPr>
          <a:xfrm>
            <a:off x="9314508" y="4102494"/>
            <a:ext cx="1581286" cy="1697684"/>
          </a:xfrm>
          <a:prstGeom prst="rect">
            <a:avLst/>
          </a:prstGeom>
          <a:noFill/>
          <a:ln>
            <a:noFill/>
          </a:ln>
        </p:spPr>
      </p:pic>
      <p:pic>
        <p:nvPicPr>
          <p:cNvPr id="17" name="図 16"/>
          <p:cNvPicPr>
            <a:picLocks noChangeAspect="1"/>
          </p:cNvPicPr>
          <p:nvPr/>
        </p:nvPicPr>
        <p:blipFill>
          <a:blip r:embed="rId8">
            <a:alphaModFix/>
          </a:blip>
          <a:srcRect l="-20442" t="-36149" r="-21559" b="-35398"/>
          <a:stretch>
            <a:fillRect/>
          </a:stretch>
        </p:blipFill>
        <p:spPr>
          <a:xfrm>
            <a:off x="8304787" y="786014"/>
            <a:ext cx="1115501" cy="1072973"/>
          </a:xfrm>
          <a:prstGeom prst="rect">
            <a:avLst/>
          </a:prstGeom>
          <a:noFill/>
          <a:ln>
            <a:noFill/>
          </a:ln>
        </p:spPr>
      </p:pic>
      <p:pic>
        <p:nvPicPr>
          <p:cNvPr id="18" name="図 17"/>
          <p:cNvPicPr>
            <a:picLocks noChangeAspect="1"/>
          </p:cNvPicPr>
          <p:nvPr/>
        </p:nvPicPr>
        <p:blipFill>
          <a:blip r:embed="rId9">
            <a:alphaModFix/>
          </a:blip>
          <a:srcRect l="-29855" t="-12836" r="-15593" b="-7482"/>
          <a:stretch>
            <a:fillRect/>
          </a:stretch>
        </p:blipFill>
        <p:spPr>
          <a:xfrm rot="20176115" flipH="1">
            <a:off x="1337244" y="953704"/>
            <a:ext cx="1041380" cy="1515700"/>
          </a:xfrm>
          <a:prstGeom prst="rect">
            <a:avLst/>
          </a:prstGeom>
          <a:noFill/>
          <a:ln>
            <a:noFill/>
          </a:ln>
        </p:spPr>
      </p:pic>
      <p:sp>
        <p:nvSpPr>
          <p:cNvPr id="19" name="标题 1"/>
          <p:cNvSpPr txBox="1"/>
          <p:nvPr/>
        </p:nvSpPr>
        <p:spPr>
          <a:xfrm>
            <a:off x="5140550" y="4537080"/>
            <a:ext cx="1910901" cy="313092"/>
          </a:xfrm>
          <a:custGeom>
            <a:avLst/>
            <a:gdLst>
              <a:gd name="connsiteX0" fmla="*/ 142394 w 1910901"/>
              <a:gd name="connsiteY0" fmla="*/ 0 h 313092"/>
              <a:gd name="connsiteX1" fmla="*/ 923302 w 1910901"/>
              <a:gd name="connsiteY1" fmla="*/ 0 h 313092"/>
              <a:gd name="connsiteX2" fmla="*/ 987600 w 1910901"/>
              <a:gd name="connsiteY2" fmla="*/ 0 h 313092"/>
              <a:gd name="connsiteX3" fmla="*/ 1768507 w 1910901"/>
              <a:gd name="connsiteY3" fmla="*/ 0 h 313092"/>
              <a:gd name="connsiteX4" fmla="*/ 1910901 w 1910901"/>
              <a:gd name="connsiteY4" fmla="*/ 131500 h 313092"/>
              <a:gd name="connsiteX5" fmla="*/ 1910901 w 1910901"/>
              <a:gd name="connsiteY5" fmla="*/ 181593 h 313092"/>
              <a:gd name="connsiteX6" fmla="*/ 1768507 w 1910901"/>
              <a:gd name="connsiteY6" fmla="*/ 313092 h 313092"/>
              <a:gd name="connsiteX7" fmla="*/ 987600 w 1910901"/>
              <a:gd name="connsiteY7" fmla="*/ 313092 h 313092"/>
              <a:gd name="connsiteX8" fmla="*/ 923302 w 1910901"/>
              <a:gd name="connsiteY8" fmla="*/ 313092 h 313092"/>
              <a:gd name="connsiteX9" fmla="*/ 142394 w 1910901"/>
              <a:gd name="connsiteY9" fmla="*/ 313092 h 313092"/>
              <a:gd name="connsiteX10" fmla="*/ 0 w 1910901"/>
              <a:gd name="connsiteY10" fmla="*/ 181593 h 313092"/>
              <a:gd name="connsiteX11" fmla="*/ 0 w 1910901"/>
              <a:gd name="connsiteY11" fmla="*/ 131500 h 313092"/>
              <a:gd name="connsiteX12" fmla="*/ 142394 w 1910901"/>
              <a:gd name="connsiteY12" fmla="*/ 0 h 313092"/>
            </a:gdLst>
            <a:ahLst/>
            <a:cxnLst/>
            <a:rect l="l" t="t" r="r" b="b"/>
            <a:pathLst>
              <a:path w="1910901" h="313092">
                <a:moveTo>
                  <a:pt x="142394" y="0"/>
                </a:moveTo>
                <a:lnTo>
                  <a:pt x="923302" y="0"/>
                </a:lnTo>
                <a:lnTo>
                  <a:pt x="987600" y="0"/>
                </a:lnTo>
                <a:lnTo>
                  <a:pt x="1768507" y="0"/>
                </a:lnTo>
                <a:cubicBezTo>
                  <a:pt x="1847109" y="0"/>
                  <a:pt x="1910901" y="58912"/>
                  <a:pt x="1910901" y="131500"/>
                </a:cubicBezTo>
                <a:lnTo>
                  <a:pt x="1910901" y="181593"/>
                </a:lnTo>
                <a:cubicBezTo>
                  <a:pt x="1910901" y="254180"/>
                  <a:pt x="1847109" y="313092"/>
                  <a:pt x="1768507" y="313092"/>
                </a:cubicBezTo>
                <a:lnTo>
                  <a:pt x="987600" y="313092"/>
                </a:lnTo>
                <a:lnTo>
                  <a:pt x="923302" y="313092"/>
                </a:lnTo>
                <a:lnTo>
                  <a:pt x="142394" y="313092"/>
                </a:lnTo>
                <a:cubicBezTo>
                  <a:pt x="63792" y="313092"/>
                  <a:pt x="0" y="254180"/>
                  <a:pt x="0" y="181593"/>
                </a:cubicBezTo>
                <a:lnTo>
                  <a:pt x="0" y="131500"/>
                </a:lnTo>
                <a:cubicBezTo>
                  <a:pt x="0" y="58912"/>
                  <a:pt x="63792" y="0"/>
                  <a:pt x="142394" y="0"/>
                </a:cubicBezTo>
                <a:close/>
              </a:path>
            </a:pathLst>
          </a:custGeom>
          <a:solidFill>
            <a:schemeClr val="accent2">
              <a:lumMod val="50000"/>
            </a:schemeClr>
          </a:solidFill>
          <a:ln w="12700" cap="sq">
            <a:noFill/>
            <a:miter/>
          </a:ln>
        </p:spPr>
        <p:txBody>
          <a:bodyPr vert="horz" wrap="square" lIns="91440" tIns="45720" rIns="91440" bIns="45720" rtlCol="0" anchor="ctr"/>
          <a:lstStyle/>
          <a:p>
            <a:pPr algn="ctr">
              <a:lnSpc>
                <a:spcPct val="110000"/>
              </a:lnSpc>
            </a:pPr>
            <a:r>
              <a:rPr kumimoji="1" lang="en-US" altLang="ja-JP" dirty="0">
                <a:solidFill>
                  <a:schemeClr val="bg1">
                    <a:lumMod val="95000"/>
                  </a:schemeClr>
                </a:solidFill>
                <a:latin typeface="Arial Black" panose="020B0A04020102020204" pitchFamily="34" charset="0"/>
              </a:rPr>
              <a:t>2024.12.20</a:t>
            </a:r>
            <a:endParaRPr kumimoji="1" lang="zh-CN" altLang="en-US" dirty="0">
              <a:solidFill>
                <a:schemeClr val="bg1">
                  <a:lumMod val="95000"/>
                </a:schemeClr>
              </a:solidFill>
              <a:latin typeface="Arial Black" panose="020B0A04020102020204" pitchFamily="34" charset="0"/>
            </a:endParaRPr>
          </a:p>
        </p:txBody>
      </p:sp>
      <p:grpSp>
        <p:nvGrpSpPr>
          <p:cNvPr id="22" name="グループ化 21"/>
          <p:cNvGrpSpPr/>
          <p:nvPr/>
        </p:nvGrpSpPr>
        <p:grpSpPr>
          <a:xfrm>
            <a:off x="404146" y="335854"/>
            <a:ext cx="319846" cy="319846"/>
            <a:chOff x="404146" y="335854"/>
            <a:chExt cx="319846" cy="319846"/>
          </a:xfrm>
        </p:grpSpPr>
        <p:sp>
          <p:nvSpPr>
            <p:cNvPr id="23" name="标题 1"/>
            <p:cNvSpPr txBox="1"/>
            <p:nvPr/>
          </p:nvSpPr>
          <p:spPr>
            <a:xfrm>
              <a:off x="404146" y="335854"/>
              <a:ext cx="319846" cy="319846"/>
            </a:xfrm>
            <a:prstGeom prst="ellipse">
              <a:avLst/>
            </a:prstGeom>
            <a:solidFill>
              <a:schemeClr val="accent2">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24" name="グループ化 23"/>
            <p:cNvGrpSpPr/>
            <p:nvPr/>
          </p:nvGrpSpPr>
          <p:grpSpPr>
            <a:xfrm>
              <a:off x="461632" y="373846"/>
              <a:ext cx="204874" cy="243862"/>
              <a:chOff x="461632" y="373846"/>
              <a:chExt cx="204874" cy="243862"/>
            </a:xfrm>
          </p:grpSpPr>
          <p:sp>
            <p:nvSpPr>
              <p:cNvPr id="25" name="标题 1"/>
              <p:cNvSpPr txBox="1"/>
              <p:nvPr/>
            </p:nvSpPr>
            <p:spPr>
              <a:xfrm>
                <a:off x="461632" y="557450"/>
                <a:ext cx="204875" cy="60257"/>
              </a:xfrm>
              <a:custGeom>
                <a:avLst/>
                <a:gdLst>
                  <a:gd name="connsiteX0" fmla="*/ 283083 w 323850"/>
                  <a:gd name="connsiteY0" fmla="*/ 15716 h 95250"/>
                  <a:gd name="connsiteX1" fmla="*/ 243745 w 323850"/>
                  <a:gd name="connsiteY1" fmla="*/ 7334 h 95250"/>
                  <a:gd name="connsiteX2" fmla="*/ 217932 w 323850"/>
                  <a:gd name="connsiteY2" fmla="*/ 41720 h 95250"/>
                  <a:gd name="connsiteX3" fmla="*/ 166973 w 323850"/>
                  <a:gd name="connsiteY3" fmla="*/ 74486 h 95250"/>
                  <a:gd name="connsiteX4" fmla="*/ 115729 w 323850"/>
                  <a:gd name="connsiteY4" fmla="*/ 41529 h 95250"/>
                  <a:gd name="connsiteX5" fmla="*/ 89535 w 323850"/>
                  <a:gd name="connsiteY5" fmla="*/ 7144 h 95250"/>
                  <a:gd name="connsiteX6" fmla="*/ 49340 w 323850"/>
                  <a:gd name="connsiteY6" fmla="*/ 15526 h 95250"/>
                  <a:gd name="connsiteX7" fmla="*/ 7144 w 323850"/>
                  <a:gd name="connsiteY7" fmla="*/ 49625 h 95250"/>
                  <a:gd name="connsiteX8" fmla="*/ 24384 w 323850"/>
                  <a:gd name="connsiteY8" fmla="*/ 73628 h 95250"/>
                  <a:gd name="connsiteX9" fmla="*/ 58960 w 323850"/>
                  <a:gd name="connsiteY9" fmla="*/ 86392 h 95250"/>
                  <a:gd name="connsiteX10" fmla="*/ 165830 w 323850"/>
                  <a:gd name="connsiteY10" fmla="*/ 97346 h 95250"/>
                  <a:gd name="connsiteX11" fmla="*/ 272701 w 323850"/>
                  <a:gd name="connsiteY11" fmla="*/ 86392 h 95250"/>
                  <a:gd name="connsiteX12" fmla="*/ 307277 w 323850"/>
                  <a:gd name="connsiteY12" fmla="*/ 73628 h 95250"/>
                  <a:gd name="connsiteX13" fmla="*/ 324517 w 323850"/>
                  <a:gd name="connsiteY13" fmla="*/ 49625 h 95250"/>
                  <a:gd name="connsiteX14" fmla="*/ 283083 w 323850"/>
                  <a:gd name="connsiteY14" fmla="*/ 15716 h 95250"/>
                </a:gdLst>
                <a:ahLst/>
                <a:cxnLst/>
                <a:rect l="l" t="t" r="r" b="b"/>
                <a:pathLst>
                  <a:path w="323850" h="95250">
                    <a:moveTo>
                      <a:pt x="283083" y="15716"/>
                    </a:moveTo>
                    <a:cubicBezTo>
                      <a:pt x="271939" y="12382"/>
                      <a:pt x="258509" y="9525"/>
                      <a:pt x="243745" y="7334"/>
                    </a:cubicBezTo>
                    <a:cubicBezTo>
                      <a:pt x="235077" y="20193"/>
                      <a:pt x="226219" y="31909"/>
                      <a:pt x="217932" y="41720"/>
                    </a:cubicBezTo>
                    <a:cubicBezTo>
                      <a:pt x="198025" y="64961"/>
                      <a:pt x="183261" y="74486"/>
                      <a:pt x="166973" y="74486"/>
                    </a:cubicBezTo>
                    <a:cubicBezTo>
                      <a:pt x="150495" y="74486"/>
                      <a:pt x="136208" y="65246"/>
                      <a:pt x="115729" y="41529"/>
                    </a:cubicBezTo>
                    <a:cubicBezTo>
                      <a:pt x="107347" y="31813"/>
                      <a:pt x="98393" y="20003"/>
                      <a:pt x="89535" y="7144"/>
                    </a:cubicBezTo>
                    <a:cubicBezTo>
                      <a:pt x="74390" y="9334"/>
                      <a:pt x="60770" y="12192"/>
                      <a:pt x="49340" y="15526"/>
                    </a:cubicBezTo>
                    <a:cubicBezTo>
                      <a:pt x="20955" y="23908"/>
                      <a:pt x="7144" y="35052"/>
                      <a:pt x="7144" y="49625"/>
                    </a:cubicBezTo>
                    <a:cubicBezTo>
                      <a:pt x="7144" y="58864"/>
                      <a:pt x="12954" y="66961"/>
                      <a:pt x="24384" y="73628"/>
                    </a:cubicBezTo>
                    <a:cubicBezTo>
                      <a:pt x="32766" y="78486"/>
                      <a:pt x="44387" y="82772"/>
                      <a:pt x="58960" y="86392"/>
                    </a:cubicBezTo>
                    <a:cubicBezTo>
                      <a:pt x="87630" y="93440"/>
                      <a:pt x="125635" y="97346"/>
                      <a:pt x="165830" y="97346"/>
                    </a:cubicBezTo>
                    <a:cubicBezTo>
                      <a:pt x="206121" y="97346"/>
                      <a:pt x="244031" y="93440"/>
                      <a:pt x="272701" y="86392"/>
                    </a:cubicBezTo>
                    <a:cubicBezTo>
                      <a:pt x="287274" y="82772"/>
                      <a:pt x="298895" y="78486"/>
                      <a:pt x="307277" y="73628"/>
                    </a:cubicBezTo>
                    <a:cubicBezTo>
                      <a:pt x="318707" y="66961"/>
                      <a:pt x="324517" y="58864"/>
                      <a:pt x="324517" y="49625"/>
                    </a:cubicBezTo>
                    <a:cubicBezTo>
                      <a:pt x="324707" y="35147"/>
                      <a:pt x="311087" y="24098"/>
                      <a:pt x="283083" y="1571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a:off x="485493" y="373846"/>
                <a:ext cx="156669" cy="216926"/>
              </a:xfrm>
              <a:custGeom>
                <a:avLst/>
                <a:gdLst>
                  <a:gd name="connsiteX0" fmla="*/ 188786 w 247650"/>
                  <a:gd name="connsiteY0" fmla="*/ 23431 h 342900"/>
                  <a:gd name="connsiteX1" fmla="*/ 129635 w 247650"/>
                  <a:gd name="connsiteY1" fmla="*/ 7144 h 342900"/>
                  <a:gd name="connsiteX2" fmla="*/ 129254 w 247650"/>
                  <a:gd name="connsiteY2" fmla="*/ 7144 h 342900"/>
                  <a:gd name="connsiteX3" fmla="*/ 46672 w 247650"/>
                  <a:gd name="connsiteY3" fmla="*/ 38195 h 342900"/>
                  <a:gd name="connsiteX4" fmla="*/ 7144 w 247650"/>
                  <a:gd name="connsiteY4" fmla="*/ 129826 h 342900"/>
                  <a:gd name="connsiteX5" fmla="*/ 57150 w 247650"/>
                  <a:gd name="connsiteY5" fmla="*/ 263557 h 342900"/>
                  <a:gd name="connsiteX6" fmla="*/ 95345 w 247650"/>
                  <a:gd name="connsiteY6" fmla="*/ 316801 h 342900"/>
                  <a:gd name="connsiteX7" fmla="*/ 129254 w 247650"/>
                  <a:gd name="connsiteY7" fmla="*/ 341757 h 342900"/>
                  <a:gd name="connsiteX8" fmla="*/ 162878 w 247650"/>
                  <a:gd name="connsiteY8" fmla="*/ 316992 h 342900"/>
                  <a:gd name="connsiteX9" fmla="*/ 200406 w 247650"/>
                  <a:gd name="connsiteY9" fmla="*/ 263938 h 342900"/>
                  <a:gd name="connsiteX10" fmla="*/ 249269 w 247650"/>
                  <a:gd name="connsiteY10" fmla="*/ 127063 h 342900"/>
                  <a:gd name="connsiteX11" fmla="*/ 188786 w 247650"/>
                  <a:gd name="connsiteY11" fmla="*/ 23431 h 342900"/>
                  <a:gd name="connsiteX12" fmla="*/ 128207 w 247650"/>
                  <a:gd name="connsiteY12" fmla="*/ 202406 h 342900"/>
                  <a:gd name="connsiteX13" fmla="*/ 56674 w 247650"/>
                  <a:gd name="connsiteY13" fmla="*/ 130873 h 342900"/>
                  <a:gd name="connsiteX14" fmla="*/ 128207 w 247650"/>
                  <a:gd name="connsiteY14" fmla="*/ 59246 h 342900"/>
                  <a:gd name="connsiteX15" fmla="*/ 199739 w 247650"/>
                  <a:gd name="connsiteY15" fmla="*/ 130873 h 342900"/>
                  <a:gd name="connsiteX16" fmla="*/ 128207 w 247650"/>
                  <a:gd name="connsiteY16" fmla="*/ 202406 h 342900"/>
                </a:gdLst>
                <a:ahLst/>
                <a:cxnLst/>
                <a:rect l="l" t="t" r="r" b="b"/>
                <a:pathLst>
                  <a:path w="247650" h="342900">
                    <a:moveTo>
                      <a:pt x="188786" y="23431"/>
                    </a:moveTo>
                    <a:cubicBezTo>
                      <a:pt x="159734" y="8382"/>
                      <a:pt x="130874" y="7239"/>
                      <a:pt x="129635" y="7144"/>
                    </a:cubicBezTo>
                    <a:lnTo>
                      <a:pt x="129254" y="7144"/>
                    </a:lnTo>
                    <a:cubicBezTo>
                      <a:pt x="99060" y="7144"/>
                      <a:pt x="68961" y="18479"/>
                      <a:pt x="46672" y="38195"/>
                    </a:cubicBezTo>
                    <a:cubicBezTo>
                      <a:pt x="28670" y="54102"/>
                      <a:pt x="7144" y="82963"/>
                      <a:pt x="7144" y="129826"/>
                    </a:cubicBezTo>
                    <a:cubicBezTo>
                      <a:pt x="7144" y="177451"/>
                      <a:pt x="42100" y="239173"/>
                      <a:pt x="57150" y="263557"/>
                    </a:cubicBezTo>
                    <a:cubicBezTo>
                      <a:pt x="69628" y="283655"/>
                      <a:pt x="83153" y="302609"/>
                      <a:pt x="95345" y="316801"/>
                    </a:cubicBezTo>
                    <a:cubicBezTo>
                      <a:pt x="114300" y="338804"/>
                      <a:pt x="123158" y="341757"/>
                      <a:pt x="129254" y="341757"/>
                    </a:cubicBezTo>
                    <a:cubicBezTo>
                      <a:pt x="135446" y="341757"/>
                      <a:pt x="144209" y="338804"/>
                      <a:pt x="162878" y="316992"/>
                    </a:cubicBezTo>
                    <a:cubicBezTo>
                      <a:pt x="174974" y="302895"/>
                      <a:pt x="188309" y="284036"/>
                      <a:pt x="200406" y="263938"/>
                    </a:cubicBezTo>
                    <a:cubicBezTo>
                      <a:pt x="218694" y="233744"/>
                      <a:pt x="249269" y="175831"/>
                      <a:pt x="249269" y="127063"/>
                    </a:cubicBezTo>
                    <a:cubicBezTo>
                      <a:pt x="249269" y="67246"/>
                      <a:pt x="216408" y="37719"/>
                      <a:pt x="188786" y="23431"/>
                    </a:cubicBezTo>
                    <a:close/>
                    <a:moveTo>
                      <a:pt x="128207" y="202406"/>
                    </a:moveTo>
                    <a:cubicBezTo>
                      <a:pt x="88773" y="202406"/>
                      <a:pt x="56674" y="170307"/>
                      <a:pt x="56674" y="130873"/>
                    </a:cubicBezTo>
                    <a:cubicBezTo>
                      <a:pt x="56674" y="91440"/>
                      <a:pt x="88773" y="59246"/>
                      <a:pt x="128207" y="59246"/>
                    </a:cubicBezTo>
                    <a:cubicBezTo>
                      <a:pt x="167640" y="59246"/>
                      <a:pt x="199739" y="91345"/>
                      <a:pt x="199739" y="130873"/>
                    </a:cubicBezTo>
                    <a:cubicBezTo>
                      <a:pt x="199834" y="170307"/>
                      <a:pt x="167735" y="202406"/>
                      <a:pt x="128207" y="20240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a:off x="531229" y="421269"/>
                <a:ext cx="66283" cy="66283"/>
              </a:xfrm>
              <a:custGeom>
                <a:avLst/>
                <a:gdLst>
                  <a:gd name="connsiteX0" fmla="*/ 55912 w 104775"/>
                  <a:gd name="connsiteY0" fmla="*/ 7144 h 104775"/>
                  <a:gd name="connsiteX1" fmla="*/ 7144 w 104775"/>
                  <a:gd name="connsiteY1" fmla="*/ 55912 h 104775"/>
                  <a:gd name="connsiteX2" fmla="*/ 55912 w 104775"/>
                  <a:gd name="connsiteY2" fmla="*/ 104680 h 104775"/>
                  <a:gd name="connsiteX3" fmla="*/ 104680 w 104775"/>
                  <a:gd name="connsiteY3" fmla="*/ 55912 h 104775"/>
                  <a:gd name="connsiteX4" fmla="*/ 55912 w 104775"/>
                  <a:gd name="connsiteY4" fmla="*/ 7144 h 104775"/>
                </a:gdLst>
                <a:ahLst/>
                <a:cxnLst/>
                <a:rect l="l" t="t" r="r" b="b"/>
                <a:pathLst>
                  <a:path w="104775" h="104775">
                    <a:moveTo>
                      <a:pt x="55912" y="7144"/>
                    </a:moveTo>
                    <a:cubicBezTo>
                      <a:pt x="29051" y="7144"/>
                      <a:pt x="7144" y="29051"/>
                      <a:pt x="7144" y="55912"/>
                    </a:cubicBezTo>
                    <a:cubicBezTo>
                      <a:pt x="7144" y="82772"/>
                      <a:pt x="29051" y="104680"/>
                      <a:pt x="55912" y="104680"/>
                    </a:cubicBezTo>
                    <a:cubicBezTo>
                      <a:pt x="82772" y="104680"/>
                      <a:pt x="104680" y="82772"/>
                      <a:pt x="104680" y="55912"/>
                    </a:cubicBezTo>
                    <a:cubicBezTo>
                      <a:pt x="104680" y="28956"/>
                      <a:pt x="82772" y="7144"/>
                      <a:pt x="55912" y="7144"/>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1999" cy="6857999"/>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473707" y="3008452"/>
            <a:ext cx="432000" cy="360000"/>
          </a:xfrm>
          <a:prstGeom prst="rect">
            <a:avLst/>
          </a:prstGeom>
          <a:noFill/>
          <a:ln w="12700" cap="sq">
            <a:noFill/>
            <a:miter/>
          </a:ln>
        </p:spPr>
        <p:txBody>
          <a:bodyPr vert="horz" wrap="square" lIns="0" tIns="0" rIns="0" bIns="0" rtlCol="0" anchor="t"/>
          <a:lstStyle/>
          <a:p>
            <a:pPr algn="l">
              <a:lnSpc>
                <a:spcPct val="110000"/>
              </a:lnSpc>
            </a:pPr>
            <a:r>
              <a:rPr kumimoji="1" lang="en-US" altLang="zh-CN" sz="2400">
                <a:ln w="12700">
                  <a:noFill/>
                </a:ln>
                <a:solidFill>
                  <a:srgbClr val="E9A65D">
                    <a:alpha val="100000"/>
                  </a:srgbClr>
                </a:solidFill>
                <a:latin typeface="Source Han Sans"/>
                <a:ea typeface="Source Han Sans"/>
                <a:cs typeface="Source Han Sans"/>
              </a:rPr>
              <a:t>1.</a:t>
            </a:r>
            <a:endParaRPr kumimoji="1" lang="zh-CN" altLang="en-US"/>
          </a:p>
        </p:txBody>
      </p:sp>
      <p:sp>
        <p:nvSpPr>
          <p:cNvPr id="4" name="标题 1"/>
          <p:cNvSpPr txBox="1"/>
          <p:nvPr/>
        </p:nvSpPr>
        <p:spPr>
          <a:xfrm>
            <a:off x="3916200" y="2979000"/>
            <a:ext cx="7602700" cy="1687400"/>
          </a:xfrm>
          <a:prstGeom prst="rect">
            <a:avLst/>
          </a:prstGeom>
          <a:noFill/>
          <a:ln>
            <a:noFill/>
          </a:ln>
        </p:spPr>
        <p:txBody>
          <a:bodyPr vert="horz" wrap="square" lIns="0" tIns="0" rIns="0" bIns="0" rtlCol="0" anchor="t"/>
          <a:lstStyle/>
          <a:p>
            <a:pPr algn="l">
              <a:lnSpc>
                <a:spcPct val="140000"/>
              </a:lnSpc>
            </a:pPr>
            <a:r>
              <a:rPr kumimoji="1" lang="en-US" altLang="zh-CN" sz="1800">
                <a:ln w="12700">
                  <a:noFill/>
                </a:ln>
                <a:solidFill>
                  <a:srgbClr val="262626">
                    <a:alpha val="100000"/>
                  </a:srgbClr>
                </a:solidFill>
                <a:latin typeface="SourceHanSerifJP-Regular"/>
                <a:ea typeface="SourceHanSerifJP-Regular"/>
                <a:cs typeface="SourceHanSerifJP-Regular"/>
              </a:rPr>
              <a:t>プロジェクトの紹介</a:t>
            </a:r>
            <a:endParaRPr kumimoji="1" lang="zh-CN" altLang="en-US"/>
          </a:p>
        </p:txBody>
      </p:sp>
      <p:sp>
        <p:nvSpPr>
          <p:cNvPr id="5" name="标题 1"/>
          <p:cNvSpPr txBox="1"/>
          <p:nvPr/>
        </p:nvSpPr>
        <p:spPr>
          <a:xfrm rot="16200000">
            <a:off x="669725" y="440543"/>
            <a:ext cx="2520000" cy="2520000"/>
          </a:xfrm>
          <a:prstGeom prst="teardrop">
            <a:avLst/>
          </a:prstGeom>
          <a:solidFill>
            <a:schemeClr val="accent1"/>
          </a:solidFill>
          <a:ln w="4629"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858682" y="1312602"/>
            <a:ext cx="2331043" cy="553998"/>
          </a:xfrm>
          <a:prstGeom prst="rect">
            <a:avLst/>
          </a:prstGeom>
          <a:noFill/>
          <a:ln w="12700" cap="sq">
            <a:noFill/>
            <a:miter/>
          </a:ln>
        </p:spPr>
        <p:txBody>
          <a:bodyPr vert="horz" wrap="square" lIns="0" tIns="0" rIns="0" bIns="0" rtlCol="0" anchor="ctr"/>
          <a:lstStyle/>
          <a:p>
            <a:pPr algn="l">
              <a:lnSpc>
                <a:spcPct val="110000"/>
              </a:lnSpc>
            </a:pPr>
            <a:r>
              <a:rPr kumimoji="1" lang="en-US" altLang="zh-CN" sz="3600">
                <a:ln w="12700">
                  <a:noFill/>
                </a:ln>
                <a:solidFill>
                  <a:srgbClr val="FFFFFF">
                    <a:alpha val="100000"/>
                  </a:srgbClr>
                </a:solidFill>
                <a:latin typeface="Source Han Sans"/>
                <a:ea typeface="Source Han Sans"/>
                <a:cs typeface="Source Han Sans"/>
              </a:rPr>
              <a:t>Contents</a:t>
            </a:r>
            <a:endParaRPr kumimoji="1" lang="zh-CN" altLang="en-US"/>
          </a:p>
        </p:txBody>
      </p:sp>
      <p:cxnSp>
        <p:nvCxnSpPr>
          <p:cNvPr id="7" name="标题 1"/>
          <p:cNvCxnSpPr/>
          <p:nvPr/>
        </p:nvCxnSpPr>
        <p:spPr>
          <a:xfrm flipH="1">
            <a:off x="845207" y="1937909"/>
            <a:ext cx="2727886" cy="0"/>
          </a:xfrm>
          <a:prstGeom prst="line">
            <a:avLst/>
          </a:prstGeom>
          <a:noFill/>
          <a:ln w="12700" cap="sq">
            <a:solidFill>
              <a:schemeClr val="bg1"/>
            </a:solidFill>
            <a:miter/>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grpSp>
        <p:nvGrpSpPr>
          <p:cNvPr id="2" name="グループ化 1"/>
          <p:cNvGrpSpPr/>
          <p:nvPr/>
        </p:nvGrpSpPr>
        <p:grpSpPr>
          <a:xfrm>
            <a:off x="404146" y="335854"/>
            <a:ext cx="1614260" cy="319846"/>
            <a:chOff x="404146" y="335854"/>
            <a:chExt cx="1614260" cy="319846"/>
          </a:xfrm>
        </p:grpSpPr>
        <p:sp>
          <p:nvSpPr>
            <p:cNvPr id="3" name="标题 1"/>
            <p:cNvSpPr txBox="1"/>
            <p:nvPr/>
          </p:nvSpPr>
          <p:spPr>
            <a:xfrm>
              <a:off x="805339" y="420458"/>
              <a:ext cx="1213067" cy="150637"/>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grpSp>
          <p:nvGrpSpPr>
            <p:cNvPr id="4" name="グループ化 3"/>
            <p:cNvGrpSpPr/>
            <p:nvPr/>
          </p:nvGrpSpPr>
          <p:grpSpPr>
            <a:xfrm>
              <a:off x="404146" y="335854"/>
              <a:ext cx="319846" cy="319846"/>
              <a:chOff x="404146" y="335854"/>
              <a:chExt cx="319846" cy="319846"/>
            </a:xfrm>
          </p:grpSpPr>
          <p:sp>
            <p:nvSpPr>
              <p:cNvPr id="5" name="标题 1"/>
              <p:cNvSpPr txBox="1"/>
              <p:nvPr/>
            </p:nvSpPr>
            <p:spPr>
              <a:xfrm>
                <a:off x="404146" y="335854"/>
                <a:ext cx="319846" cy="319846"/>
              </a:xfrm>
              <a:prstGeom prst="ellipse">
                <a:avLst/>
              </a:prstGeom>
              <a:solidFill>
                <a:schemeClr val="accent2">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6" name="グループ化 5"/>
              <p:cNvGrpSpPr/>
              <p:nvPr/>
            </p:nvGrpSpPr>
            <p:grpSpPr>
              <a:xfrm>
                <a:off x="461632" y="373846"/>
                <a:ext cx="204874" cy="243862"/>
                <a:chOff x="461632" y="373846"/>
                <a:chExt cx="204874" cy="243862"/>
              </a:xfrm>
            </p:grpSpPr>
            <p:sp>
              <p:nvSpPr>
                <p:cNvPr id="7" name="标题 1"/>
                <p:cNvSpPr txBox="1"/>
                <p:nvPr/>
              </p:nvSpPr>
              <p:spPr>
                <a:xfrm>
                  <a:off x="461632" y="557450"/>
                  <a:ext cx="204875" cy="60257"/>
                </a:xfrm>
                <a:custGeom>
                  <a:avLst/>
                  <a:gdLst>
                    <a:gd name="connsiteX0" fmla="*/ 283083 w 323850"/>
                    <a:gd name="connsiteY0" fmla="*/ 15716 h 95250"/>
                    <a:gd name="connsiteX1" fmla="*/ 243745 w 323850"/>
                    <a:gd name="connsiteY1" fmla="*/ 7334 h 95250"/>
                    <a:gd name="connsiteX2" fmla="*/ 217932 w 323850"/>
                    <a:gd name="connsiteY2" fmla="*/ 41720 h 95250"/>
                    <a:gd name="connsiteX3" fmla="*/ 166973 w 323850"/>
                    <a:gd name="connsiteY3" fmla="*/ 74486 h 95250"/>
                    <a:gd name="connsiteX4" fmla="*/ 115729 w 323850"/>
                    <a:gd name="connsiteY4" fmla="*/ 41529 h 95250"/>
                    <a:gd name="connsiteX5" fmla="*/ 89535 w 323850"/>
                    <a:gd name="connsiteY5" fmla="*/ 7144 h 95250"/>
                    <a:gd name="connsiteX6" fmla="*/ 49340 w 323850"/>
                    <a:gd name="connsiteY6" fmla="*/ 15526 h 95250"/>
                    <a:gd name="connsiteX7" fmla="*/ 7144 w 323850"/>
                    <a:gd name="connsiteY7" fmla="*/ 49625 h 95250"/>
                    <a:gd name="connsiteX8" fmla="*/ 24384 w 323850"/>
                    <a:gd name="connsiteY8" fmla="*/ 73628 h 95250"/>
                    <a:gd name="connsiteX9" fmla="*/ 58960 w 323850"/>
                    <a:gd name="connsiteY9" fmla="*/ 86392 h 95250"/>
                    <a:gd name="connsiteX10" fmla="*/ 165830 w 323850"/>
                    <a:gd name="connsiteY10" fmla="*/ 97346 h 95250"/>
                    <a:gd name="connsiteX11" fmla="*/ 272701 w 323850"/>
                    <a:gd name="connsiteY11" fmla="*/ 86392 h 95250"/>
                    <a:gd name="connsiteX12" fmla="*/ 307277 w 323850"/>
                    <a:gd name="connsiteY12" fmla="*/ 73628 h 95250"/>
                    <a:gd name="connsiteX13" fmla="*/ 324517 w 323850"/>
                    <a:gd name="connsiteY13" fmla="*/ 49625 h 95250"/>
                    <a:gd name="connsiteX14" fmla="*/ 283083 w 323850"/>
                    <a:gd name="connsiteY14" fmla="*/ 15716 h 95250"/>
                  </a:gdLst>
                  <a:ahLst/>
                  <a:cxnLst/>
                  <a:rect l="l" t="t" r="r" b="b"/>
                  <a:pathLst>
                    <a:path w="323850" h="95250">
                      <a:moveTo>
                        <a:pt x="283083" y="15716"/>
                      </a:moveTo>
                      <a:cubicBezTo>
                        <a:pt x="271939" y="12382"/>
                        <a:pt x="258509" y="9525"/>
                        <a:pt x="243745" y="7334"/>
                      </a:cubicBezTo>
                      <a:cubicBezTo>
                        <a:pt x="235077" y="20193"/>
                        <a:pt x="226219" y="31909"/>
                        <a:pt x="217932" y="41720"/>
                      </a:cubicBezTo>
                      <a:cubicBezTo>
                        <a:pt x="198025" y="64961"/>
                        <a:pt x="183261" y="74486"/>
                        <a:pt x="166973" y="74486"/>
                      </a:cubicBezTo>
                      <a:cubicBezTo>
                        <a:pt x="150495" y="74486"/>
                        <a:pt x="136208" y="65246"/>
                        <a:pt x="115729" y="41529"/>
                      </a:cubicBezTo>
                      <a:cubicBezTo>
                        <a:pt x="107347" y="31813"/>
                        <a:pt x="98393" y="20003"/>
                        <a:pt x="89535" y="7144"/>
                      </a:cubicBezTo>
                      <a:cubicBezTo>
                        <a:pt x="74390" y="9334"/>
                        <a:pt x="60770" y="12192"/>
                        <a:pt x="49340" y="15526"/>
                      </a:cubicBezTo>
                      <a:cubicBezTo>
                        <a:pt x="20955" y="23908"/>
                        <a:pt x="7144" y="35052"/>
                        <a:pt x="7144" y="49625"/>
                      </a:cubicBezTo>
                      <a:cubicBezTo>
                        <a:pt x="7144" y="58864"/>
                        <a:pt x="12954" y="66961"/>
                        <a:pt x="24384" y="73628"/>
                      </a:cubicBezTo>
                      <a:cubicBezTo>
                        <a:pt x="32766" y="78486"/>
                        <a:pt x="44387" y="82772"/>
                        <a:pt x="58960" y="86392"/>
                      </a:cubicBezTo>
                      <a:cubicBezTo>
                        <a:pt x="87630" y="93440"/>
                        <a:pt x="125635" y="97346"/>
                        <a:pt x="165830" y="97346"/>
                      </a:cubicBezTo>
                      <a:cubicBezTo>
                        <a:pt x="206121" y="97346"/>
                        <a:pt x="244031" y="93440"/>
                        <a:pt x="272701" y="86392"/>
                      </a:cubicBezTo>
                      <a:cubicBezTo>
                        <a:pt x="287274" y="82772"/>
                        <a:pt x="298895" y="78486"/>
                        <a:pt x="307277" y="73628"/>
                      </a:cubicBezTo>
                      <a:cubicBezTo>
                        <a:pt x="318707" y="66961"/>
                        <a:pt x="324517" y="58864"/>
                        <a:pt x="324517" y="49625"/>
                      </a:cubicBezTo>
                      <a:cubicBezTo>
                        <a:pt x="324707" y="35147"/>
                        <a:pt x="311087" y="24098"/>
                        <a:pt x="283083" y="1571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8" name="标题 1"/>
                <p:cNvSpPr txBox="1"/>
                <p:nvPr/>
              </p:nvSpPr>
              <p:spPr>
                <a:xfrm>
                  <a:off x="485493" y="373846"/>
                  <a:ext cx="156669" cy="216926"/>
                </a:xfrm>
                <a:custGeom>
                  <a:avLst/>
                  <a:gdLst>
                    <a:gd name="connsiteX0" fmla="*/ 188786 w 247650"/>
                    <a:gd name="connsiteY0" fmla="*/ 23431 h 342900"/>
                    <a:gd name="connsiteX1" fmla="*/ 129635 w 247650"/>
                    <a:gd name="connsiteY1" fmla="*/ 7144 h 342900"/>
                    <a:gd name="connsiteX2" fmla="*/ 129254 w 247650"/>
                    <a:gd name="connsiteY2" fmla="*/ 7144 h 342900"/>
                    <a:gd name="connsiteX3" fmla="*/ 46672 w 247650"/>
                    <a:gd name="connsiteY3" fmla="*/ 38195 h 342900"/>
                    <a:gd name="connsiteX4" fmla="*/ 7144 w 247650"/>
                    <a:gd name="connsiteY4" fmla="*/ 129826 h 342900"/>
                    <a:gd name="connsiteX5" fmla="*/ 57150 w 247650"/>
                    <a:gd name="connsiteY5" fmla="*/ 263557 h 342900"/>
                    <a:gd name="connsiteX6" fmla="*/ 95345 w 247650"/>
                    <a:gd name="connsiteY6" fmla="*/ 316801 h 342900"/>
                    <a:gd name="connsiteX7" fmla="*/ 129254 w 247650"/>
                    <a:gd name="connsiteY7" fmla="*/ 341757 h 342900"/>
                    <a:gd name="connsiteX8" fmla="*/ 162878 w 247650"/>
                    <a:gd name="connsiteY8" fmla="*/ 316992 h 342900"/>
                    <a:gd name="connsiteX9" fmla="*/ 200406 w 247650"/>
                    <a:gd name="connsiteY9" fmla="*/ 263938 h 342900"/>
                    <a:gd name="connsiteX10" fmla="*/ 249269 w 247650"/>
                    <a:gd name="connsiteY10" fmla="*/ 127063 h 342900"/>
                    <a:gd name="connsiteX11" fmla="*/ 188786 w 247650"/>
                    <a:gd name="connsiteY11" fmla="*/ 23431 h 342900"/>
                    <a:gd name="connsiteX12" fmla="*/ 128207 w 247650"/>
                    <a:gd name="connsiteY12" fmla="*/ 202406 h 342900"/>
                    <a:gd name="connsiteX13" fmla="*/ 56674 w 247650"/>
                    <a:gd name="connsiteY13" fmla="*/ 130873 h 342900"/>
                    <a:gd name="connsiteX14" fmla="*/ 128207 w 247650"/>
                    <a:gd name="connsiteY14" fmla="*/ 59246 h 342900"/>
                    <a:gd name="connsiteX15" fmla="*/ 199739 w 247650"/>
                    <a:gd name="connsiteY15" fmla="*/ 130873 h 342900"/>
                    <a:gd name="connsiteX16" fmla="*/ 128207 w 247650"/>
                    <a:gd name="connsiteY16" fmla="*/ 202406 h 342900"/>
                  </a:gdLst>
                  <a:ahLst/>
                  <a:cxnLst/>
                  <a:rect l="l" t="t" r="r" b="b"/>
                  <a:pathLst>
                    <a:path w="247650" h="342900">
                      <a:moveTo>
                        <a:pt x="188786" y="23431"/>
                      </a:moveTo>
                      <a:cubicBezTo>
                        <a:pt x="159734" y="8382"/>
                        <a:pt x="130874" y="7239"/>
                        <a:pt x="129635" y="7144"/>
                      </a:cubicBezTo>
                      <a:lnTo>
                        <a:pt x="129254" y="7144"/>
                      </a:lnTo>
                      <a:cubicBezTo>
                        <a:pt x="99060" y="7144"/>
                        <a:pt x="68961" y="18479"/>
                        <a:pt x="46672" y="38195"/>
                      </a:cubicBezTo>
                      <a:cubicBezTo>
                        <a:pt x="28670" y="54102"/>
                        <a:pt x="7144" y="82963"/>
                        <a:pt x="7144" y="129826"/>
                      </a:cubicBezTo>
                      <a:cubicBezTo>
                        <a:pt x="7144" y="177451"/>
                        <a:pt x="42100" y="239173"/>
                        <a:pt x="57150" y="263557"/>
                      </a:cubicBezTo>
                      <a:cubicBezTo>
                        <a:pt x="69628" y="283655"/>
                        <a:pt x="83153" y="302609"/>
                        <a:pt x="95345" y="316801"/>
                      </a:cubicBezTo>
                      <a:cubicBezTo>
                        <a:pt x="114300" y="338804"/>
                        <a:pt x="123158" y="341757"/>
                        <a:pt x="129254" y="341757"/>
                      </a:cubicBezTo>
                      <a:cubicBezTo>
                        <a:pt x="135446" y="341757"/>
                        <a:pt x="144209" y="338804"/>
                        <a:pt x="162878" y="316992"/>
                      </a:cubicBezTo>
                      <a:cubicBezTo>
                        <a:pt x="174974" y="302895"/>
                        <a:pt x="188309" y="284036"/>
                        <a:pt x="200406" y="263938"/>
                      </a:cubicBezTo>
                      <a:cubicBezTo>
                        <a:pt x="218694" y="233744"/>
                        <a:pt x="249269" y="175831"/>
                        <a:pt x="249269" y="127063"/>
                      </a:cubicBezTo>
                      <a:cubicBezTo>
                        <a:pt x="249269" y="67246"/>
                        <a:pt x="216408" y="37719"/>
                        <a:pt x="188786" y="23431"/>
                      </a:cubicBezTo>
                      <a:close/>
                      <a:moveTo>
                        <a:pt x="128207" y="202406"/>
                      </a:moveTo>
                      <a:cubicBezTo>
                        <a:pt x="88773" y="202406"/>
                        <a:pt x="56674" y="170307"/>
                        <a:pt x="56674" y="130873"/>
                      </a:cubicBezTo>
                      <a:cubicBezTo>
                        <a:pt x="56674" y="91440"/>
                        <a:pt x="88773" y="59246"/>
                        <a:pt x="128207" y="59246"/>
                      </a:cubicBezTo>
                      <a:cubicBezTo>
                        <a:pt x="167640" y="59246"/>
                        <a:pt x="199739" y="91345"/>
                        <a:pt x="199739" y="130873"/>
                      </a:cubicBezTo>
                      <a:cubicBezTo>
                        <a:pt x="199834" y="170307"/>
                        <a:pt x="167735" y="202406"/>
                        <a:pt x="128207" y="20240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a:off x="531229" y="421269"/>
                  <a:ext cx="66283" cy="66283"/>
                </a:xfrm>
                <a:custGeom>
                  <a:avLst/>
                  <a:gdLst>
                    <a:gd name="connsiteX0" fmla="*/ 55912 w 104775"/>
                    <a:gd name="connsiteY0" fmla="*/ 7144 h 104775"/>
                    <a:gd name="connsiteX1" fmla="*/ 7144 w 104775"/>
                    <a:gd name="connsiteY1" fmla="*/ 55912 h 104775"/>
                    <a:gd name="connsiteX2" fmla="*/ 55912 w 104775"/>
                    <a:gd name="connsiteY2" fmla="*/ 104680 h 104775"/>
                    <a:gd name="connsiteX3" fmla="*/ 104680 w 104775"/>
                    <a:gd name="connsiteY3" fmla="*/ 55912 h 104775"/>
                    <a:gd name="connsiteX4" fmla="*/ 55912 w 104775"/>
                    <a:gd name="connsiteY4" fmla="*/ 7144 h 104775"/>
                  </a:gdLst>
                  <a:ahLst/>
                  <a:cxnLst/>
                  <a:rect l="l" t="t" r="r" b="b"/>
                  <a:pathLst>
                    <a:path w="104775" h="104775">
                      <a:moveTo>
                        <a:pt x="55912" y="7144"/>
                      </a:moveTo>
                      <a:cubicBezTo>
                        <a:pt x="29051" y="7144"/>
                        <a:pt x="7144" y="29051"/>
                        <a:pt x="7144" y="55912"/>
                      </a:cubicBezTo>
                      <a:cubicBezTo>
                        <a:pt x="7144" y="82772"/>
                        <a:pt x="29051" y="104680"/>
                        <a:pt x="55912" y="104680"/>
                      </a:cubicBezTo>
                      <a:cubicBezTo>
                        <a:pt x="82772" y="104680"/>
                        <a:pt x="104680" y="82772"/>
                        <a:pt x="104680" y="55912"/>
                      </a:cubicBezTo>
                      <a:cubicBezTo>
                        <a:pt x="104680" y="28956"/>
                        <a:pt x="82772" y="7144"/>
                        <a:pt x="55912" y="7144"/>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grpSp>
        </p:grpSp>
      </p:grpSp>
      <p:grpSp>
        <p:nvGrpSpPr>
          <p:cNvPr id="10" name="グループ化 9"/>
          <p:cNvGrpSpPr/>
          <p:nvPr/>
        </p:nvGrpSpPr>
        <p:grpSpPr>
          <a:xfrm>
            <a:off x="502244" y="5980318"/>
            <a:ext cx="482146" cy="221982"/>
            <a:chOff x="502244" y="5980318"/>
            <a:chExt cx="482146" cy="221982"/>
          </a:xfrm>
        </p:grpSpPr>
        <p:sp>
          <p:nvSpPr>
            <p:cNvPr id="11" name="标题 1"/>
            <p:cNvSpPr txBox="1"/>
            <p:nvPr/>
          </p:nvSpPr>
          <p:spPr>
            <a:xfrm rot="13500000">
              <a:off x="534753" y="6012826"/>
              <a:ext cx="156965" cy="156966"/>
            </a:xfrm>
            <a:prstGeom prst="corner">
              <a:avLst>
                <a:gd name="adj1" fmla="val 35052"/>
                <a:gd name="adj2" fmla="val 38042"/>
              </a:avLst>
            </a:prstGeom>
            <a:solidFill>
              <a:schemeClr val="accent2">
                <a:lumMod val="75000"/>
                <a:alpha val="4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13500000">
              <a:off x="664834" y="6012826"/>
              <a:ext cx="156965" cy="156966"/>
            </a:xfrm>
            <a:prstGeom prst="corner">
              <a:avLst>
                <a:gd name="adj1" fmla="val 35052"/>
                <a:gd name="adj2" fmla="val 38042"/>
              </a:avLst>
            </a:prstGeom>
            <a:solidFill>
              <a:schemeClr val="accent2">
                <a:lumMod val="75000"/>
                <a:alpha val="4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3500000">
              <a:off x="794916" y="6012826"/>
              <a:ext cx="156965" cy="156966"/>
            </a:xfrm>
            <a:prstGeom prst="corner">
              <a:avLst>
                <a:gd name="adj1" fmla="val 35052"/>
                <a:gd name="adj2" fmla="val 38042"/>
              </a:avLst>
            </a:prstGeom>
            <a:solidFill>
              <a:schemeClr val="accent2">
                <a:lumMod val="75000"/>
                <a:alpha val="4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pic>
        <p:nvPicPr>
          <p:cNvPr id="14" name="図 13"/>
          <p:cNvPicPr>
            <a:picLocks noChangeAspect="1"/>
          </p:cNvPicPr>
          <p:nvPr/>
        </p:nvPicPr>
        <p:blipFill>
          <a:blip r:embed="rId2">
            <a:alphaModFix/>
          </a:blip>
          <a:srcRect l="-11440" t="-4114" r="1" b="-9416"/>
          <a:stretch>
            <a:fillRect/>
          </a:stretch>
        </p:blipFill>
        <p:spPr>
          <a:xfrm rot="5400000">
            <a:off x="679243" y="3080522"/>
            <a:ext cx="725875" cy="717701"/>
          </a:xfrm>
          <a:prstGeom prst="rect">
            <a:avLst/>
          </a:prstGeom>
          <a:noFill/>
          <a:ln>
            <a:noFill/>
          </a:ln>
        </p:spPr>
      </p:pic>
      <p:pic>
        <p:nvPicPr>
          <p:cNvPr id="15" name="図 14"/>
          <p:cNvPicPr>
            <a:picLocks noChangeAspect="1"/>
          </p:cNvPicPr>
          <p:nvPr/>
        </p:nvPicPr>
        <p:blipFill>
          <a:blip r:embed="rId3">
            <a:alphaModFix/>
          </a:blip>
          <a:srcRect l="-590" t="-18689" r="-11643" b="-1158"/>
          <a:stretch>
            <a:fillRect/>
          </a:stretch>
        </p:blipFill>
        <p:spPr>
          <a:xfrm rot="1800000">
            <a:off x="11001638" y="1974858"/>
            <a:ext cx="894823" cy="947696"/>
          </a:xfrm>
          <a:prstGeom prst="rect">
            <a:avLst/>
          </a:prstGeom>
          <a:noFill/>
          <a:ln>
            <a:noFill/>
          </a:ln>
        </p:spPr>
      </p:pic>
      <p:sp>
        <p:nvSpPr>
          <p:cNvPr id="16" name="标题 1"/>
          <p:cNvSpPr txBox="1"/>
          <p:nvPr/>
        </p:nvSpPr>
        <p:spPr>
          <a:xfrm rot="176969">
            <a:off x="2184876" y="1591599"/>
            <a:ext cx="7886700" cy="40132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2725">
            <a:off x="2000420" y="1303090"/>
            <a:ext cx="8396404" cy="4272566"/>
          </a:xfrm>
          <a:prstGeom prst="foldedCorner">
            <a:avLst>
              <a:gd name="adj" fmla="val 22054"/>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2639593" y="3106402"/>
            <a:ext cx="7017974" cy="2404448"/>
          </a:xfrm>
          <a:prstGeom prst="rect">
            <a:avLst/>
          </a:prstGeom>
          <a:noFill/>
          <a:ln>
            <a:noFill/>
          </a:ln>
        </p:spPr>
        <p:txBody>
          <a:bodyPr vert="horz" wrap="square" lIns="91440" tIns="45720" rIns="91440" bIns="45720" rtlCol="0" anchor="t"/>
          <a:lstStyle/>
          <a:p>
            <a:pPr algn="ctr">
              <a:lnSpc>
                <a:spcPct val="130000"/>
              </a:lnSpc>
            </a:pPr>
            <a:r>
              <a:rPr kumimoji="1" lang="en-US" altLang="zh-CN" sz="3600">
                <a:ln w="12700">
                  <a:noFill/>
                </a:ln>
                <a:solidFill>
                  <a:srgbClr val="000000">
                    <a:alpha val="100000"/>
                  </a:srgbClr>
                </a:solidFill>
                <a:latin typeface="SourceHanSerifJP-Bold"/>
                <a:ea typeface="SourceHanSerifJP-Bold"/>
                <a:cs typeface="SourceHanSerifJP-Bold"/>
              </a:rPr>
              <a:t>プロジェクトの紹介</a:t>
            </a:r>
            <a:endParaRPr kumimoji="1" lang="zh-CN" altLang="en-US"/>
          </a:p>
        </p:txBody>
      </p:sp>
      <p:sp>
        <p:nvSpPr>
          <p:cNvPr id="19" name="标题 1"/>
          <p:cNvSpPr txBox="1"/>
          <p:nvPr/>
        </p:nvSpPr>
        <p:spPr>
          <a:xfrm>
            <a:off x="4431381" y="-741229"/>
            <a:ext cx="3329239" cy="3797657"/>
          </a:xfrm>
          <a:prstGeom prst="rect">
            <a:avLst/>
          </a:prstGeom>
          <a:noFill/>
          <a:ln>
            <a:noFill/>
          </a:ln>
        </p:spPr>
        <p:txBody>
          <a:bodyPr vert="horz" wrap="square" lIns="91440" tIns="45720" rIns="91440" bIns="45720" rtlCol="0" anchor="b"/>
          <a:lstStyle/>
          <a:p>
            <a:pPr algn="ctr">
              <a:lnSpc>
                <a:spcPct val="110000"/>
              </a:lnSpc>
            </a:pPr>
            <a:r>
              <a:rPr kumimoji="1" lang="en-US" altLang="zh-CN" sz="12000">
                <a:ln w="53975">
                  <a:solidFill>
                    <a:srgbClr val="000000">
                      <a:alpha val="100000"/>
                    </a:srgbClr>
                  </a:solidFill>
                </a:ln>
                <a:noFill/>
                <a:latin typeface="OPPOSans B"/>
                <a:ea typeface="OPPOSans B"/>
                <a:cs typeface="OPPOSans B"/>
              </a:rPr>
              <a:t>01</a:t>
            </a:r>
            <a:endParaRPr kumimoji="1" lang="zh-CN" altLang="en-US"/>
          </a:p>
        </p:txBody>
      </p:sp>
      <p:pic>
        <p:nvPicPr>
          <p:cNvPr id="20" name="図 19"/>
          <p:cNvPicPr>
            <a:picLocks noChangeAspect="1"/>
          </p:cNvPicPr>
          <p:nvPr/>
        </p:nvPicPr>
        <p:blipFill>
          <a:blip r:embed="rId4">
            <a:alphaModFix/>
          </a:blip>
          <a:srcRect l="-5416" t="-15439" r="-33003"/>
          <a:stretch>
            <a:fillRect/>
          </a:stretch>
        </p:blipFill>
        <p:spPr>
          <a:xfrm rot="288320">
            <a:off x="6396960" y="125457"/>
            <a:ext cx="1994828" cy="984501"/>
          </a:xfrm>
          <a:custGeom>
            <a:avLst/>
            <a:gdLst/>
            <a:ahLst/>
            <a:cxnLst/>
            <a:rect l="l" t="t" r="r" b="b"/>
            <a:pathLst>
              <a:path w="1993900" h="990600">
                <a:moveTo>
                  <a:pt x="0" y="0"/>
                </a:moveTo>
                <a:lnTo>
                  <a:pt x="857879" y="0"/>
                </a:lnTo>
                <a:lnTo>
                  <a:pt x="1994828" y="561114"/>
                </a:lnTo>
                <a:lnTo>
                  <a:pt x="1994828" y="820859"/>
                </a:lnTo>
                <a:lnTo>
                  <a:pt x="1053305" y="984501"/>
                </a:lnTo>
                <a:lnTo>
                  <a:pt x="0" y="984501"/>
                </a:lnTo>
                <a:close/>
              </a:path>
            </a:pathLst>
          </a:custGeom>
          <a:noFill/>
          <a:ln>
            <a:noFill/>
          </a:ln>
        </p:spPr>
      </p:pic>
      <p:pic>
        <p:nvPicPr>
          <p:cNvPr id="21" name="図 20"/>
          <p:cNvPicPr>
            <a:picLocks noChangeAspect="1"/>
          </p:cNvPicPr>
          <p:nvPr/>
        </p:nvPicPr>
        <p:blipFill>
          <a:blip r:embed="rId5">
            <a:alphaModFix/>
          </a:blip>
          <a:srcRect l="1020" r="1020"/>
          <a:stretch>
            <a:fillRect/>
          </a:stretch>
        </p:blipFill>
        <p:spPr>
          <a:xfrm rot="3600000">
            <a:off x="9074622" y="173519"/>
            <a:ext cx="2015011" cy="1669042"/>
          </a:xfrm>
          <a:custGeom>
            <a:avLst/>
            <a:gdLst/>
            <a:ahLst/>
            <a:cxnLst/>
            <a:rect l="l" t="t" r="r" b="b"/>
            <a:pathLst>
              <a:path w="2019300" h="1663700">
                <a:moveTo>
                  <a:pt x="0" y="0"/>
                </a:moveTo>
                <a:lnTo>
                  <a:pt x="2015011" y="0"/>
                </a:lnTo>
                <a:lnTo>
                  <a:pt x="2015011" y="1391616"/>
                </a:lnTo>
                <a:lnTo>
                  <a:pt x="1063963" y="1669042"/>
                </a:lnTo>
                <a:lnTo>
                  <a:pt x="0" y="1669042"/>
                </a:lnTo>
                <a:close/>
              </a:path>
            </a:pathLst>
          </a:custGeom>
          <a:noFill/>
          <a:ln>
            <a:noFill/>
          </a:ln>
        </p:spPr>
      </p:pic>
      <p:pic>
        <p:nvPicPr>
          <p:cNvPr id="22" name="図 21"/>
          <p:cNvPicPr>
            <a:picLocks noChangeAspect="1"/>
          </p:cNvPicPr>
          <p:nvPr/>
        </p:nvPicPr>
        <p:blipFill>
          <a:blip r:embed="rId6">
            <a:alphaModFix/>
          </a:blip>
          <a:srcRect l="-5632" r="-9979"/>
          <a:stretch>
            <a:fillRect/>
          </a:stretch>
        </p:blipFill>
        <p:spPr>
          <a:xfrm rot="20700000">
            <a:off x="770762" y="3672959"/>
            <a:ext cx="2114848" cy="2353367"/>
          </a:xfrm>
          <a:custGeom>
            <a:avLst/>
            <a:gdLst/>
            <a:ahLst/>
            <a:cxnLst/>
            <a:rect l="l" t="t" r="r" b="b"/>
            <a:pathLst>
              <a:path w="2120900" h="2349500">
                <a:moveTo>
                  <a:pt x="2114848" y="0"/>
                </a:moveTo>
                <a:lnTo>
                  <a:pt x="2114848" y="1662478"/>
                </a:lnTo>
                <a:lnTo>
                  <a:pt x="1500130" y="2353367"/>
                </a:lnTo>
                <a:lnTo>
                  <a:pt x="0" y="2069916"/>
                </a:lnTo>
                <a:lnTo>
                  <a:pt x="0" y="0"/>
                </a:lnTo>
                <a:close/>
              </a:path>
            </a:pathLst>
          </a:custGeom>
          <a:noFill/>
          <a:ln>
            <a:noFill/>
          </a:ln>
        </p:spPr>
      </p:pic>
      <p:pic>
        <p:nvPicPr>
          <p:cNvPr id="23" name="図 22"/>
          <p:cNvPicPr>
            <a:picLocks noChangeAspect="1"/>
          </p:cNvPicPr>
          <p:nvPr/>
        </p:nvPicPr>
        <p:blipFill>
          <a:blip r:embed="rId7">
            <a:alphaModFix/>
          </a:blip>
          <a:srcRect/>
          <a:stretch>
            <a:fillRect/>
          </a:stretch>
        </p:blipFill>
        <p:spPr>
          <a:xfrm>
            <a:off x="9467082" y="4163532"/>
            <a:ext cx="1581286" cy="1697684"/>
          </a:xfrm>
          <a:prstGeom prst="rect">
            <a:avLst/>
          </a:prstGeom>
          <a:noFill/>
          <a:ln>
            <a:noFill/>
          </a:ln>
        </p:spPr>
      </p:pic>
      <p:pic>
        <p:nvPicPr>
          <p:cNvPr id="24" name="図 23"/>
          <p:cNvPicPr>
            <a:picLocks noChangeAspect="1"/>
          </p:cNvPicPr>
          <p:nvPr/>
        </p:nvPicPr>
        <p:blipFill>
          <a:blip r:embed="rId8">
            <a:alphaModFix/>
          </a:blip>
          <a:srcRect l="-20442" t="-36149" r="-21559" b="-35398"/>
          <a:stretch>
            <a:fillRect/>
          </a:stretch>
        </p:blipFill>
        <p:spPr>
          <a:xfrm>
            <a:off x="8166087" y="1699766"/>
            <a:ext cx="1115501" cy="1072973"/>
          </a:xfrm>
          <a:prstGeom prst="rect">
            <a:avLst/>
          </a:prstGeom>
          <a:noFill/>
          <a:ln>
            <a:noFill/>
          </a:ln>
        </p:spPr>
      </p:pic>
      <p:pic>
        <p:nvPicPr>
          <p:cNvPr id="25" name="図 24"/>
          <p:cNvPicPr>
            <a:picLocks noChangeAspect="1"/>
          </p:cNvPicPr>
          <p:nvPr/>
        </p:nvPicPr>
        <p:blipFill>
          <a:blip r:embed="rId9">
            <a:alphaModFix/>
          </a:blip>
          <a:srcRect l="-29855" t="-12836" r="-15593" b="-7482"/>
          <a:stretch>
            <a:fillRect/>
          </a:stretch>
        </p:blipFill>
        <p:spPr>
          <a:xfrm rot="20176115" flipH="1">
            <a:off x="1337244" y="953704"/>
            <a:ext cx="1041380" cy="1515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1999" cy="6857999"/>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742200"/>
            <a:ext cx="5112000" cy="3780000"/>
          </a:xfrm>
          <a:prstGeom prst="roundRect">
            <a:avLst>
              <a:gd name="adj" fmla="val 7804"/>
            </a:avLst>
          </a:prstGeom>
          <a:solidFill>
            <a:schemeClr val="bg1"/>
          </a:solidFill>
          <a:ln w="9525" cap="flat">
            <a:solidFill>
              <a:schemeClr val="accent1">
                <a:lumMod val="60000"/>
                <a:lumOff val="40000"/>
              </a:schemeClr>
            </a:solidFill>
            <a:miter/>
          </a:ln>
          <a:effectLst>
            <a:outerShdw blurRad="317500" dist="127000" dir="2700000" algn="tl"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42252" y="2090202"/>
            <a:ext cx="432000" cy="432000"/>
          </a:xfrm>
          <a:prstGeom prst="ellipse">
            <a:avLst/>
          </a:prstGeom>
          <a:solidFill>
            <a:schemeClr val="accent1">
              <a:lumMod val="20000"/>
              <a:lumOff val="80000"/>
            </a:schemeClr>
          </a:solidFill>
          <a:ln w="12700" cap="sq">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L"/>
                <a:ea typeface="OPPOSans L"/>
                <a:cs typeface="OPPOSans L"/>
              </a:rPr>
              <a:t> </a:t>
            </a:r>
            <a:endParaRPr kumimoji="1" lang="zh-CN" altLang="en-US"/>
          </a:p>
        </p:txBody>
      </p:sp>
      <p:sp>
        <p:nvSpPr>
          <p:cNvPr id="5" name="标题 1"/>
          <p:cNvSpPr txBox="1"/>
          <p:nvPr/>
        </p:nvSpPr>
        <p:spPr>
          <a:xfrm>
            <a:off x="1128400" y="2250206"/>
            <a:ext cx="4176000" cy="492443"/>
          </a:xfrm>
          <a:prstGeom prst="rect">
            <a:avLst/>
          </a:prstGeom>
          <a:noFill/>
          <a:ln w="12700" cap="sq">
            <a:noFill/>
            <a:miter/>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HanSerifJP-Bold"/>
                <a:ea typeface="SourceHanSerifJP-Bold"/>
                <a:cs typeface="SourceHanSerifJP-Bold"/>
              </a:rPr>
              <a:t>プロジェクト誕生の背景</a:t>
            </a:r>
            <a:endParaRPr kumimoji="1" lang="zh-CN" altLang="en-US"/>
          </a:p>
        </p:txBody>
      </p:sp>
      <p:sp>
        <p:nvSpPr>
          <p:cNvPr id="6" name="标题 1"/>
          <p:cNvSpPr txBox="1"/>
          <p:nvPr/>
        </p:nvSpPr>
        <p:spPr>
          <a:xfrm>
            <a:off x="1128400" y="2806596"/>
            <a:ext cx="4176000" cy="2340000"/>
          </a:xfrm>
          <a:prstGeom prst="rect">
            <a:avLst/>
          </a:prstGeom>
          <a:noFill/>
          <a:ln>
            <a:noFill/>
          </a:ln>
        </p:spPr>
        <p:txBody>
          <a:bodyPr vert="horz" wrap="square" lIns="0" tIns="0" rIns="0" bIns="0" rtlCol="0" anchor="t"/>
          <a:lstStyle/>
          <a:p>
            <a:pPr algn="l">
              <a:lnSpc>
                <a:spcPct val="150000"/>
              </a:lnSpc>
            </a:pPr>
            <a:r>
              <a:rPr kumimoji="1" lang="en-US" altLang="zh-CN" sz="1128">
                <a:ln w="12700">
                  <a:noFill/>
                </a:ln>
                <a:solidFill>
                  <a:srgbClr val="262626">
                    <a:alpha val="100000"/>
                  </a:srgbClr>
                </a:solidFill>
                <a:latin typeface="SourceHanSerifJP-Regular"/>
                <a:ea typeface="SourceHanSerifJP-Regular"/>
                <a:cs typeface="SourceHanSerifJP-Regular"/>
              </a:rPr>
              <a:t>私たちのプロジェクト「Todoリスト」は、日々のタスク管理に苦慮する多くの人々のために開発されました。手書きのメモ帳やアナログな手段で管理していたタスクが紛失したり、忘れてしまったりすることが多々ありました。こうした問題を解決するためにデジタルツールの開発を決定しました。
手書きメモを使っていた際の不便さやストレスを実感した私たちは、より便利で直感的なタスク管理ツールが必要だと感じました。これにより、すべてのタスクを一元管理し、達成度を視覚的に把握しやすくすることができるようになりました。</a:t>
            </a:r>
            <a:endParaRPr kumimoji="1" lang="zh-CN" altLang="en-US"/>
          </a:p>
        </p:txBody>
      </p:sp>
      <p:sp>
        <p:nvSpPr>
          <p:cNvPr id="7" name="标题 1"/>
          <p:cNvSpPr txBox="1"/>
          <p:nvPr/>
        </p:nvSpPr>
        <p:spPr>
          <a:xfrm>
            <a:off x="6406900" y="1742200"/>
            <a:ext cx="5112000" cy="3780000"/>
          </a:xfrm>
          <a:prstGeom prst="roundRect">
            <a:avLst>
              <a:gd name="adj" fmla="val 7804"/>
            </a:avLst>
          </a:prstGeom>
          <a:solidFill>
            <a:schemeClr val="bg1"/>
          </a:solidFill>
          <a:ln w="9525" cap="flat">
            <a:solidFill>
              <a:schemeClr val="accent1">
                <a:lumMod val="60000"/>
                <a:lumOff val="40000"/>
              </a:schemeClr>
            </a:solidFill>
            <a:miter/>
          </a:ln>
          <a:effectLst>
            <a:outerShdw blurRad="317500" dist="127000" dir="2700000" algn="tl"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88752" y="2090202"/>
            <a:ext cx="432000" cy="432000"/>
          </a:xfrm>
          <a:prstGeom prst="ellipse">
            <a:avLst/>
          </a:prstGeom>
          <a:solidFill>
            <a:schemeClr val="accent1">
              <a:lumMod val="20000"/>
              <a:lumOff val="80000"/>
            </a:schemeClr>
          </a:solidFill>
          <a:ln w="12700" cap="sq">
            <a:noFill/>
            <a:miter/>
          </a:ln>
          <a:effectLst/>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L"/>
                <a:ea typeface="OPPOSans L"/>
                <a:cs typeface="OPPOSans L"/>
              </a:rPr>
              <a:t> </a:t>
            </a:r>
            <a:endParaRPr kumimoji="1" lang="zh-CN" altLang="en-US"/>
          </a:p>
        </p:txBody>
      </p:sp>
      <p:sp>
        <p:nvSpPr>
          <p:cNvPr id="9" name="标题 1"/>
          <p:cNvSpPr txBox="1"/>
          <p:nvPr/>
        </p:nvSpPr>
        <p:spPr>
          <a:xfrm>
            <a:off x="6874900" y="2250206"/>
            <a:ext cx="4176000" cy="492443"/>
          </a:xfrm>
          <a:prstGeom prst="rect">
            <a:avLst/>
          </a:prstGeom>
          <a:noFill/>
          <a:ln w="12700" cap="sq">
            <a:noFill/>
            <a:miter/>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HanSerifJP-Bold"/>
                <a:ea typeface="SourceHanSerifJP-Bold"/>
                <a:cs typeface="SourceHanSerifJP-Bold"/>
              </a:rPr>
              <a:t>プロジェクトの目的</a:t>
            </a:r>
            <a:endParaRPr kumimoji="1" lang="zh-CN" altLang="en-US"/>
          </a:p>
        </p:txBody>
      </p:sp>
      <p:sp>
        <p:nvSpPr>
          <p:cNvPr id="10" name="标题 1"/>
          <p:cNvSpPr txBox="1"/>
          <p:nvPr/>
        </p:nvSpPr>
        <p:spPr>
          <a:xfrm>
            <a:off x="6874900" y="2806596"/>
            <a:ext cx="4176000" cy="2340000"/>
          </a:xfrm>
          <a:prstGeom prst="rect">
            <a:avLst/>
          </a:prstGeom>
          <a:noFill/>
          <a:ln>
            <a:noFill/>
          </a:ln>
        </p:spPr>
        <p:txBody>
          <a:bodyPr vert="horz" wrap="square" lIns="0" tIns="0" rIns="0" bIns="0" rtlCol="0" anchor="t"/>
          <a:lstStyle/>
          <a:p>
            <a:pPr algn="l">
              <a:lnSpc>
                <a:spcPct val="150000"/>
              </a:lnSpc>
            </a:pPr>
            <a:r>
              <a:rPr kumimoji="1" lang="en-US" altLang="zh-CN" sz="1244">
                <a:ln w="12700">
                  <a:noFill/>
                </a:ln>
                <a:solidFill>
                  <a:srgbClr val="262626">
                    <a:alpha val="100000"/>
                  </a:srgbClr>
                </a:solidFill>
                <a:latin typeface="SourceHanSerifJP-Regular"/>
                <a:ea typeface="SourceHanSerifJP-Regular"/>
                <a:cs typeface="SourceHanSerifJP-Regular"/>
              </a:rPr>
              <a:t>「Todoリスト」プロジェクトの主要な目的は、タスクの可視化を通じて、ユーザーが効率的に業務を進行できるようサポートすることです。タスクの整理や優先順位付け、進捗管理を容易にすることが目標です。
また、ユーザーの生産性を向上させ、達成感を得られるようなツールを提供することで、日常業務のストレスを軽減し、仕事の質を向上させることを目指しています。</a:t>
            </a:r>
            <a:endParaRPr kumimoji="1" lang="zh-CN" altLang="en-US"/>
          </a:p>
        </p:txBody>
      </p:sp>
      <p:sp>
        <p:nvSpPr>
          <p:cNvPr id="11" name="标题 1"/>
          <p:cNvSpPr txBox="1"/>
          <p:nvPr/>
        </p:nvSpPr>
        <p:spPr>
          <a:xfrm>
            <a:off x="493099" y="392345"/>
            <a:ext cx="7286484" cy="612000"/>
          </a:xfrm>
          <a:prstGeom prst="roundRect">
            <a:avLst>
              <a:gd name="adj" fmla="val 50000"/>
            </a:avLst>
          </a:prstGeom>
          <a:gradFill>
            <a:gsLst>
              <a:gs pos="5000">
                <a:schemeClr val="bg1">
                  <a:lumMod val="95000"/>
                </a:schemeClr>
              </a:gs>
              <a:gs pos="85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466702" y="336383"/>
            <a:ext cx="216000" cy="216000"/>
          </a:xfrm>
          <a:prstGeom prst="ellipse">
            <a:avLst/>
          </a:prstGeom>
          <a:solidFill>
            <a:schemeClr val="accent1"/>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781099" y="464345"/>
            <a:ext cx="10737801"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HanSerifJP-Bold"/>
                <a:ea typeface="SourceHanSerifJP-Bold"/>
                <a:cs typeface="SourceHanSerifJP-Bold"/>
              </a:rPr>
              <a:t>プロジェクトの背景と目的</a:t>
            </a: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1999" cy="6857999"/>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80035" y="2246628"/>
            <a:ext cx="396000" cy="396000"/>
          </a:xfrm>
          <a:prstGeom prst="ellipse">
            <a:avLst/>
          </a:prstGeom>
          <a:solidFill>
            <a:schemeClr val="accent1">
              <a:lumMod val="20000"/>
              <a:lumOff val="80000"/>
            </a:schemeClr>
          </a:solidFill>
          <a:ln w="12700" cap="sq">
            <a:noFill/>
            <a:miter/>
          </a:ln>
        </p:spPr>
        <p:txBody>
          <a:bodyPr vert="horz" wrap="square" lIns="0" tIns="0" rIns="0" bIns="0" rtlCol="0" anchor="ctr"/>
          <a:lstStyle/>
          <a:p>
            <a:pPr algn="ctr">
              <a:lnSpc>
                <a:spcPct val="110000"/>
              </a:lnSpc>
            </a:pPr>
            <a:endParaRPr kumimoji="1" lang="zh-CN" altLang="en-US"/>
          </a:p>
        </p:txBody>
      </p:sp>
      <p:sp>
        <p:nvSpPr>
          <p:cNvPr id="4" name="标题 1"/>
          <p:cNvSpPr txBox="1"/>
          <p:nvPr/>
        </p:nvSpPr>
        <p:spPr>
          <a:xfrm>
            <a:off x="660400" y="2871338"/>
            <a:ext cx="3600000" cy="215445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HanSerifJP-Regular"/>
                <a:ea typeface="SourceHanSerifJP-Regular"/>
                <a:cs typeface="SourceHanSerifJP-Regular"/>
              </a:rPr>
              <a:t>Todoリストには、タスクの内容を簡単に入力できる機能があります。タスクのタイトルや詳細、期限などを設定することで、可視化が容易になります。
さらに、タスクの進捗状況をリアルタイムで更新できる機能を搭載しているため、日々のタスクの達成度や進行状況を直感的に把握することができます。</a:t>
            </a:r>
            <a:endParaRPr kumimoji="1" lang="zh-CN" altLang="en-US"/>
          </a:p>
        </p:txBody>
      </p:sp>
      <p:sp>
        <p:nvSpPr>
          <p:cNvPr id="5" name="标题 1"/>
          <p:cNvSpPr txBox="1"/>
          <p:nvPr/>
        </p:nvSpPr>
        <p:spPr>
          <a:xfrm>
            <a:off x="660400" y="2231841"/>
            <a:ext cx="3600000" cy="62014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262626">
                    <a:alpha val="100000"/>
                  </a:srgbClr>
                </a:solidFill>
                <a:latin typeface="SourceHanSerifJP-Bold"/>
                <a:ea typeface="SourceHanSerifJP-Bold"/>
                <a:cs typeface="SourceHanSerifJP-Bold"/>
              </a:rPr>
              <a:t>タスクの管理機能</a:t>
            </a:r>
            <a:endParaRPr kumimoji="1" lang="zh-CN" altLang="en-US"/>
          </a:p>
        </p:txBody>
      </p:sp>
      <p:sp>
        <p:nvSpPr>
          <p:cNvPr id="6" name="标题 1"/>
          <p:cNvSpPr txBox="1"/>
          <p:nvPr/>
        </p:nvSpPr>
        <p:spPr>
          <a:xfrm>
            <a:off x="7779559" y="2246628"/>
            <a:ext cx="396000" cy="396000"/>
          </a:xfrm>
          <a:prstGeom prst="ellipse">
            <a:avLst/>
          </a:prstGeom>
          <a:solidFill>
            <a:schemeClr val="accent1">
              <a:lumMod val="20000"/>
              <a:lumOff val="80000"/>
            </a:schemeClr>
          </a:solidFill>
          <a:ln w="12700" cap="sq">
            <a:noFill/>
            <a:miter/>
          </a:ln>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7959924" y="2878108"/>
            <a:ext cx="3600000" cy="215445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HanSerifJP-Regular"/>
                <a:ea typeface="SourceHanSerifJP-Regular"/>
                <a:cs typeface="SourceHanSerifJP-Regular"/>
              </a:rPr>
              <a:t>ユーザーがタスクを完了した際には、そのタスクを簡単に更新して完了状態にすることが可能です。また、不要になったタスクや、誤って入力したタスクを削除する機能も備えています。
この機能により、常に最新の状態でタスクを管理することができ、不要な情報による混乱を避けることができます。</a:t>
            </a:r>
            <a:endParaRPr kumimoji="1" lang="zh-CN" altLang="en-US"/>
          </a:p>
        </p:txBody>
      </p:sp>
      <p:sp>
        <p:nvSpPr>
          <p:cNvPr id="8" name="标题 1"/>
          <p:cNvSpPr txBox="1"/>
          <p:nvPr/>
        </p:nvSpPr>
        <p:spPr>
          <a:xfrm>
            <a:off x="7959924" y="2231841"/>
            <a:ext cx="3600000" cy="62014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262626">
                    <a:alpha val="100000"/>
                  </a:srgbClr>
                </a:solidFill>
                <a:latin typeface="SourceHanSerifJP-Bold"/>
                <a:ea typeface="SourceHanSerifJP-Bold"/>
                <a:cs typeface="SourceHanSerifJP-Bold"/>
              </a:rPr>
              <a:t>タスクの更新と削除</a:t>
            </a:r>
            <a:endParaRPr kumimoji="1" lang="zh-CN" altLang="en-US"/>
          </a:p>
        </p:txBody>
      </p:sp>
      <p:pic>
        <p:nvPicPr>
          <p:cNvPr id="9" name="図 8"/>
          <p:cNvPicPr>
            <a:picLocks noChangeAspect="1"/>
          </p:cNvPicPr>
          <p:nvPr/>
        </p:nvPicPr>
        <p:blipFill>
          <a:blip r:embed="rId2">
            <a:alphaModFix/>
          </a:blip>
          <a:srcRect l="36667" t="1476" r="29311" b="1510"/>
          <a:stretch>
            <a:fillRect/>
          </a:stretch>
        </p:blipFill>
        <p:spPr>
          <a:xfrm>
            <a:off x="4560750" y="1423700"/>
            <a:ext cx="2880000" cy="4620200"/>
          </a:xfrm>
          <a:custGeom>
            <a:avLst/>
            <a:gdLst/>
            <a:ahLst/>
            <a:cxnLst/>
            <a:rect l="l" t="t" r="r" b="b"/>
            <a:pathLst>
              <a:path w="2880000" h="4620200">
                <a:moveTo>
                  <a:pt x="288288" y="0"/>
                </a:moveTo>
                <a:lnTo>
                  <a:pt x="2591712" y="0"/>
                </a:lnTo>
                <a:cubicBezTo>
                  <a:pt x="2750929" y="0"/>
                  <a:pt x="2880000" y="129071"/>
                  <a:pt x="2880000" y="288288"/>
                </a:cubicBezTo>
                <a:lnTo>
                  <a:pt x="2880000" y="4331912"/>
                </a:lnTo>
                <a:cubicBezTo>
                  <a:pt x="2880000" y="4491129"/>
                  <a:pt x="2750929" y="4620200"/>
                  <a:pt x="2591712" y="4620200"/>
                </a:cubicBezTo>
                <a:lnTo>
                  <a:pt x="288288" y="4620200"/>
                </a:lnTo>
                <a:cubicBezTo>
                  <a:pt x="129071" y="4620200"/>
                  <a:pt x="0" y="4491129"/>
                  <a:pt x="0" y="4331912"/>
                </a:cubicBezTo>
                <a:lnTo>
                  <a:pt x="0" y="288288"/>
                </a:lnTo>
                <a:cubicBezTo>
                  <a:pt x="0" y="129071"/>
                  <a:pt x="129071" y="0"/>
                  <a:pt x="288288" y="0"/>
                </a:cubicBezTo>
                <a:close/>
              </a:path>
            </a:pathLst>
          </a:custGeom>
          <a:noFill/>
          <a:ln>
            <a:noFill/>
          </a:ln>
        </p:spPr>
      </p:pic>
      <p:sp>
        <p:nvSpPr>
          <p:cNvPr id="10" name="标题 1"/>
          <p:cNvSpPr txBox="1"/>
          <p:nvPr/>
        </p:nvSpPr>
        <p:spPr>
          <a:xfrm>
            <a:off x="493099" y="392345"/>
            <a:ext cx="7286484" cy="612000"/>
          </a:xfrm>
          <a:prstGeom prst="roundRect">
            <a:avLst>
              <a:gd name="adj" fmla="val 50000"/>
            </a:avLst>
          </a:prstGeom>
          <a:gradFill>
            <a:gsLst>
              <a:gs pos="5000">
                <a:schemeClr val="bg1">
                  <a:lumMod val="95000"/>
                </a:schemeClr>
              </a:gs>
              <a:gs pos="85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66702" y="336383"/>
            <a:ext cx="216000" cy="216000"/>
          </a:xfrm>
          <a:prstGeom prst="ellipse">
            <a:avLst/>
          </a:prstGeom>
          <a:solidFill>
            <a:schemeClr val="accent1"/>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81099" y="464345"/>
            <a:ext cx="10737801"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HanSerifJP-Bold"/>
                <a:ea typeface="SourceHanSerifJP-Bold"/>
                <a:cs typeface="SourceHanSerifJP-Bold"/>
              </a:rPr>
              <a:t>デジタルTodoリストの特徴</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1999" cy="6857999"/>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950238"/>
            <a:ext cx="453863" cy="453863"/>
          </a:xfrm>
          <a:prstGeom prst="halfFrame">
            <a:avLst>
              <a:gd name="adj1" fmla="val 14215"/>
              <a:gd name="adj2" fmla="val 15686"/>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a:off x="5224241" y="4860299"/>
            <a:ext cx="453863" cy="453863"/>
          </a:xfrm>
          <a:prstGeom prst="halfFrame">
            <a:avLst>
              <a:gd name="adj1" fmla="val 14215"/>
              <a:gd name="adj2" fmla="val 15686"/>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87331" y="2153808"/>
            <a:ext cx="4563842" cy="2956783"/>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7331" y="2153808"/>
            <a:ext cx="4563842" cy="545802"/>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114262" y="2748609"/>
            <a:ext cx="4109977" cy="211169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HanSerifJP-Regular"/>
                <a:ea typeface="SourceHanSerifJP-Regular"/>
                <a:cs typeface="SourceHanSerifJP-Regular"/>
              </a:rPr>
              <a:t>「Todoリスト」プロジェクトでは、データベースにSQLiteを使用しています。これにより、データの保存や管理が容易になり、安定したシステムを提供することができます。
フロントエンド部分にはJSP（Java Server Pages）を採用し、ユーザーが直感的に操作できるインターフェースを提供しています。</a:t>
            </a:r>
            <a:endParaRPr kumimoji="1" lang="zh-CN" altLang="en-US"/>
          </a:p>
        </p:txBody>
      </p:sp>
      <p:sp>
        <p:nvSpPr>
          <p:cNvPr id="8" name="标题 1"/>
          <p:cNvSpPr txBox="1"/>
          <p:nvPr/>
        </p:nvSpPr>
        <p:spPr>
          <a:xfrm>
            <a:off x="1572998" y="2113319"/>
            <a:ext cx="3240000" cy="545802"/>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HanSerifJP-Bold"/>
                <a:ea typeface="SourceHanSerifJP-Bold"/>
                <a:cs typeface="SourceHanSerifJP-Bold"/>
              </a:rPr>
              <a:t>使用技術</a:t>
            </a:r>
            <a:endParaRPr kumimoji="1" lang="zh-CN" altLang="en-US"/>
          </a:p>
        </p:txBody>
      </p:sp>
      <p:sp>
        <p:nvSpPr>
          <p:cNvPr id="9" name="标题 1"/>
          <p:cNvSpPr txBox="1"/>
          <p:nvPr/>
        </p:nvSpPr>
        <p:spPr>
          <a:xfrm>
            <a:off x="6501196" y="1950238"/>
            <a:ext cx="453863" cy="453863"/>
          </a:xfrm>
          <a:prstGeom prst="halfFrame">
            <a:avLst>
              <a:gd name="adj1" fmla="val 14215"/>
              <a:gd name="adj2" fmla="val 15686"/>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0800000">
            <a:off x="11065037" y="4860299"/>
            <a:ext cx="453863" cy="453863"/>
          </a:xfrm>
          <a:prstGeom prst="halfFrame">
            <a:avLst>
              <a:gd name="adj1" fmla="val 14215"/>
              <a:gd name="adj2" fmla="val 15686"/>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6728127" y="2153808"/>
            <a:ext cx="4563842" cy="2956783"/>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728127" y="2153808"/>
            <a:ext cx="4563842" cy="545802"/>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955058" y="2748609"/>
            <a:ext cx="4109977" cy="211169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HanSerifJP-Regular"/>
                <a:ea typeface="SourceHanSerifJP-Regular"/>
                <a:cs typeface="SourceHanSerifJP-Regular"/>
              </a:rPr>
              <a:t>ユーザーフレンドリーなインターフェースとして、シンプルで直感的なデザインを心掛けました。タスクの追加、更新、削除が容易に行えるように設計されています。
また、視覚的にタスクの進行状況が一目でわかるダッシュボードを搭載しており、ユーザーの利便性を最優先に考慮しています。</a:t>
            </a:r>
            <a:endParaRPr kumimoji="1" lang="zh-CN" altLang="en-US"/>
          </a:p>
        </p:txBody>
      </p:sp>
      <p:sp>
        <p:nvSpPr>
          <p:cNvPr id="14" name="标题 1"/>
          <p:cNvSpPr txBox="1"/>
          <p:nvPr/>
        </p:nvSpPr>
        <p:spPr>
          <a:xfrm>
            <a:off x="7413794" y="2113319"/>
            <a:ext cx="3240000" cy="545802"/>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HanSerifJP-Bold"/>
                <a:ea typeface="SourceHanSerifJP-Bold"/>
                <a:cs typeface="SourceHanSerifJP-Bold"/>
              </a:rPr>
              <a:t>ユーザーインターフェースの設計</a:t>
            </a:r>
            <a:endParaRPr kumimoji="1" lang="zh-CN" altLang="en-US"/>
          </a:p>
        </p:txBody>
      </p:sp>
      <p:sp>
        <p:nvSpPr>
          <p:cNvPr id="15" name="标题 1"/>
          <p:cNvSpPr txBox="1"/>
          <p:nvPr/>
        </p:nvSpPr>
        <p:spPr>
          <a:xfrm>
            <a:off x="493099" y="392345"/>
            <a:ext cx="7286484" cy="612000"/>
          </a:xfrm>
          <a:prstGeom prst="roundRect">
            <a:avLst>
              <a:gd name="adj" fmla="val 50000"/>
            </a:avLst>
          </a:prstGeom>
          <a:gradFill>
            <a:gsLst>
              <a:gs pos="5000">
                <a:schemeClr val="bg1">
                  <a:lumMod val="95000"/>
                </a:schemeClr>
              </a:gs>
              <a:gs pos="85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66702" y="336383"/>
            <a:ext cx="216000" cy="216000"/>
          </a:xfrm>
          <a:prstGeom prst="ellipse">
            <a:avLst/>
          </a:prstGeom>
          <a:solidFill>
            <a:schemeClr val="accent1"/>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781099" y="464345"/>
            <a:ext cx="10737801"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HanSerifJP-Bold"/>
                <a:ea typeface="SourceHanSerifJP-Bold"/>
                <a:cs typeface="SourceHanSerifJP-Bold"/>
              </a:rPr>
              <a:t>技術スタックとインターフェースの説明</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1999" cy="6857999"/>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47205"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1117117"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FFFFFF">
                    <a:alpha val="100000"/>
                  </a:srgbClr>
                </a:solidFill>
                <a:latin typeface="OPPOSans L"/>
                <a:ea typeface="OPPOSans L"/>
                <a:cs typeface="OPPOSans L"/>
              </a:rPr>
              <a:t>STEP. 01 </a:t>
            </a:r>
            <a:endParaRPr kumimoji="1" lang="zh-CN" altLang="en-US"/>
          </a:p>
        </p:txBody>
      </p:sp>
      <p:sp>
        <p:nvSpPr>
          <p:cNvPr id="5" name="标题 1"/>
          <p:cNvSpPr txBox="1"/>
          <p:nvPr/>
        </p:nvSpPr>
        <p:spPr>
          <a:xfrm>
            <a:off x="6612851"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6782763"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FFFFFF">
                    <a:alpha val="100000"/>
                  </a:srgbClr>
                </a:solidFill>
                <a:latin typeface="OPPOSans L"/>
                <a:ea typeface="OPPOSans L"/>
                <a:cs typeface="OPPOSans L"/>
              </a:rPr>
              <a:t>STEP. 02</a:t>
            </a:r>
            <a:endParaRPr kumimoji="1" lang="zh-CN" altLang="en-US"/>
          </a:p>
        </p:txBody>
      </p:sp>
      <p:cxnSp>
        <p:nvCxnSpPr>
          <p:cNvPr id="7"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8" name="标题 1"/>
          <p:cNvSpPr txBox="1"/>
          <p:nvPr/>
        </p:nvSpPr>
        <p:spPr>
          <a:xfrm>
            <a:off x="6612851"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947205"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47205" y="2583161"/>
            <a:ext cx="4647115" cy="792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HanSerifJP-Bold"/>
                <a:ea typeface="SourceHanSerifJP-Bold"/>
                <a:cs typeface="SourceHanSerifJP-Bold"/>
              </a:rPr>
              <a:t>個人のタスク管理</a:t>
            </a:r>
            <a:endParaRPr kumimoji="1" lang="zh-CN" altLang="en-US"/>
          </a:p>
        </p:txBody>
      </p:sp>
      <p:sp>
        <p:nvSpPr>
          <p:cNvPr id="11" name="标题 1"/>
          <p:cNvSpPr txBox="1"/>
          <p:nvPr/>
        </p:nvSpPr>
        <p:spPr>
          <a:xfrm>
            <a:off x="947205"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1169">
                <a:ln w="12700">
                  <a:noFill/>
                </a:ln>
                <a:solidFill>
                  <a:srgbClr val="262626">
                    <a:alpha val="100000"/>
                  </a:srgbClr>
                </a:solidFill>
                <a:latin typeface="SourceHanSerifJP-Regular"/>
                <a:ea typeface="SourceHanSerifJP-Regular"/>
                <a:cs typeface="SourceHanSerifJP-Regular"/>
              </a:rPr>
              <a:t>個人で使用する際には、日々の業務やプライベートなタスクを一元管理することができます。仕事や家事、子育てなど、複数の役割を持つユーザーにとって便利なツールです。
また、リマインダー機能を活用することで、重要なタスクを忘れることなく、計画的にこなしていくことができます。</a:t>
            </a:r>
            <a:endParaRPr kumimoji="1" lang="zh-CN" altLang="en-US"/>
          </a:p>
        </p:txBody>
      </p:sp>
      <p:sp>
        <p:nvSpPr>
          <p:cNvPr id="12" name="标题 1"/>
          <p:cNvSpPr txBox="1"/>
          <p:nvPr/>
        </p:nvSpPr>
        <p:spPr>
          <a:xfrm>
            <a:off x="6612851" y="2583161"/>
            <a:ext cx="4647115" cy="792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HanSerifJP-Bold"/>
                <a:ea typeface="SourceHanSerifJP-Bold"/>
                <a:cs typeface="SourceHanSerifJP-Bold"/>
              </a:rPr>
              <a:t>チームでの共同作業</a:t>
            </a:r>
            <a:endParaRPr kumimoji="1" lang="zh-CN" altLang="en-US"/>
          </a:p>
        </p:txBody>
      </p:sp>
      <p:sp>
        <p:nvSpPr>
          <p:cNvPr id="13" name="标题 1"/>
          <p:cNvSpPr txBox="1"/>
          <p:nvPr/>
        </p:nvSpPr>
        <p:spPr>
          <a:xfrm>
            <a:off x="6612851"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1169">
                <a:ln w="12700">
                  <a:noFill/>
                </a:ln>
                <a:solidFill>
                  <a:srgbClr val="262626">
                    <a:alpha val="100000"/>
                  </a:srgbClr>
                </a:solidFill>
                <a:latin typeface="SourceHanSerifJP-Regular"/>
                <a:ea typeface="SourceHanSerifJP-Regular"/>
                <a:cs typeface="SourceHanSerifJP-Regular"/>
              </a:rPr>
              <a:t>チームでの使用にも対応しており、メンバー間でタスクを共有し、お互いの進捗をリアルタイムで確認できます。これにより、チーム全体の生産性が向上し、プロジェクトの遂行が円滑に進みます。
チームリーダーはメンバーにタスクを割り当てることができ、全体の進行状況を把握しやすくなります。</a:t>
            </a:r>
            <a:endParaRPr kumimoji="1" lang="zh-CN" altLang="en-US"/>
          </a:p>
        </p:txBody>
      </p:sp>
      <p:sp>
        <p:nvSpPr>
          <p:cNvPr id="14" name="标题 1"/>
          <p:cNvSpPr txBox="1"/>
          <p:nvPr/>
        </p:nvSpPr>
        <p:spPr>
          <a:xfrm>
            <a:off x="493099" y="392345"/>
            <a:ext cx="7286484" cy="612000"/>
          </a:xfrm>
          <a:prstGeom prst="roundRect">
            <a:avLst>
              <a:gd name="adj" fmla="val 50000"/>
            </a:avLst>
          </a:prstGeom>
          <a:gradFill>
            <a:gsLst>
              <a:gs pos="5000">
                <a:schemeClr val="bg1">
                  <a:lumMod val="95000"/>
                </a:schemeClr>
              </a:gs>
              <a:gs pos="85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66702" y="336383"/>
            <a:ext cx="216000" cy="216000"/>
          </a:xfrm>
          <a:prstGeom prst="ellipse">
            <a:avLst/>
          </a:prstGeom>
          <a:solidFill>
            <a:schemeClr val="accent1"/>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781099" y="464345"/>
            <a:ext cx="10737801"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HanSerifJP-Bold"/>
                <a:ea typeface="SourceHanSerifJP-Bold"/>
                <a:cs typeface="SourceHanSerifJP-Bold"/>
              </a:rPr>
              <a:t>使用シナリオ</a:t>
            </a: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标题 1"/>
          <p:cNvSpPr txBox="1"/>
          <p:nvPr/>
        </p:nvSpPr>
        <p:spPr>
          <a:xfrm rot="176969">
            <a:off x="2078852" y="1255291"/>
            <a:ext cx="8385774" cy="4267157"/>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725">
            <a:off x="2154487" y="1157690"/>
            <a:ext cx="8385774" cy="4267157"/>
          </a:xfrm>
          <a:prstGeom prst="foldedCorner">
            <a:avLst>
              <a:gd name="adj" fmla="val 26801"/>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21152572">
            <a:off x="2277684" y="1273250"/>
            <a:ext cx="175548" cy="175548"/>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2329583" y="1425918"/>
            <a:ext cx="8035580" cy="2713661"/>
          </a:xfrm>
          <a:prstGeom prst="rect">
            <a:avLst/>
          </a:prstGeom>
          <a:noFill/>
          <a:ln>
            <a:noFill/>
          </a:ln>
        </p:spPr>
        <p:txBody>
          <a:bodyPr vert="horz" wrap="square" lIns="91440" tIns="45720" rIns="91440" bIns="45720" rtlCol="0" anchor="ctr"/>
          <a:lstStyle/>
          <a:p>
            <a:pPr algn="ctr">
              <a:lnSpc>
                <a:spcPct val="130000"/>
              </a:lnSpc>
            </a:pPr>
            <a:r>
              <a:rPr kumimoji="1" lang="en-US" altLang="zh-CN" sz="3600">
                <a:ln w="12700">
                  <a:noFill/>
                </a:ln>
                <a:solidFill>
                  <a:srgbClr val="000000">
                    <a:alpha val="100000"/>
                  </a:srgbClr>
                </a:solidFill>
                <a:latin typeface="SourceHanSerifJP-Bold"/>
                <a:ea typeface="SourceHanSerifJP-Bold"/>
                <a:cs typeface="SourceHanSerifJP-Bold"/>
              </a:rPr>
              <a:t>Thanks for your attention</a:t>
            </a:r>
            <a:endParaRPr kumimoji="1" lang="zh-CN" altLang="en-US"/>
          </a:p>
        </p:txBody>
      </p:sp>
      <p:sp>
        <p:nvSpPr>
          <p:cNvPr id="6" name="标题 1"/>
          <p:cNvSpPr txBox="1"/>
          <p:nvPr/>
        </p:nvSpPr>
        <p:spPr>
          <a:xfrm>
            <a:off x="3605186" y="4190379"/>
            <a:ext cx="4981628" cy="276999"/>
          </a:xfrm>
          <a:prstGeom prst="rect">
            <a:avLst/>
          </a:prstGeom>
          <a:noFill/>
          <a:ln>
            <a:noFill/>
          </a:ln>
        </p:spPr>
        <p:txBody>
          <a:bodyPr vert="horz" wrap="square" lIns="91440" tIns="45720" rIns="91440" bIns="45720" rtlCol="0" anchor="t"/>
          <a:lstStyle/>
          <a:p>
            <a:pPr algn="ctr">
              <a:lnSpc>
                <a:spcPct val="110000"/>
              </a:lnSpc>
            </a:pPr>
            <a:r>
              <a:rPr kumimoji="1" lang="en-US" altLang="zh-CN" sz="1200">
                <a:ln w="12700">
                  <a:noFill/>
                </a:ln>
                <a:solidFill>
                  <a:srgbClr val="000000">
                    <a:alpha val="100000"/>
                  </a:srgbClr>
                </a:solidFill>
                <a:latin typeface="OPPOSans R"/>
                <a:ea typeface="OPPOSans R"/>
                <a:cs typeface="OPPOSans R"/>
              </a:rPr>
              <a:t>HERE IS WHERE YOUR PRESENTATION BEGINS</a:t>
            </a:r>
            <a:endParaRPr kumimoji="1" lang="zh-CN" altLang="en-US"/>
          </a:p>
        </p:txBody>
      </p:sp>
      <p:pic>
        <p:nvPicPr>
          <p:cNvPr id="7" name="図 6"/>
          <p:cNvPicPr>
            <a:picLocks noChangeAspect="1"/>
          </p:cNvPicPr>
          <p:nvPr/>
        </p:nvPicPr>
        <p:blipFill>
          <a:blip r:embed="rId2">
            <a:alphaModFix/>
          </a:blip>
          <a:srcRect/>
          <a:stretch>
            <a:fillRect/>
          </a:stretch>
        </p:blipFill>
        <p:spPr>
          <a:xfrm>
            <a:off x="241197" y="2946215"/>
            <a:ext cx="5500757" cy="4143428"/>
          </a:xfrm>
          <a:prstGeom prst="rect">
            <a:avLst/>
          </a:prstGeom>
          <a:noFill/>
          <a:ln>
            <a:noFill/>
          </a:ln>
        </p:spPr>
      </p:pic>
      <p:grpSp>
        <p:nvGrpSpPr>
          <p:cNvPr id="8" name="グループ化 7"/>
          <p:cNvGrpSpPr/>
          <p:nvPr/>
        </p:nvGrpSpPr>
        <p:grpSpPr>
          <a:xfrm>
            <a:off x="244421" y="6247257"/>
            <a:ext cx="482146" cy="221982"/>
            <a:chOff x="244421" y="6247257"/>
            <a:chExt cx="482146" cy="221982"/>
          </a:xfrm>
        </p:grpSpPr>
        <p:sp>
          <p:nvSpPr>
            <p:cNvPr id="9" name="标题 1"/>
            <p:cNvSpPr txBox="1"/>
            <p:nvPr/>
          </p:nvSpPr>
          <p:spPr>
            <a:xfrm rot="13500000">
              <a:off x="276930"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3500000">
              <a:off x="407011"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3500000">
              <a:off x="537093" y="6279765"/>
              <a:ext cx="156965" cy="156966"/>
            </a:xfrm>
            <a:prstGeom prst="corner">
              <a:avLst>
                <a:gd name="adj1" fmla="val 35052"/>
                <a:gd name="adj2" fmla="val 38042"/>
              </a:avLst>
            </a:prstGeom>
            <a:solidFill>
              <a:schemeClr val="accent1">
                <a:lumMod val="75000"/>
                <a:alpha val="36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pic>
        <p:nvPicPr>
          <p:cNvPr id="12" name="図 11"/>
          <p:cNvPicPr>
            <a:picLocks noChangeAspect="1"/>
          </p:cNvPicPr>
          <p:nvPr/>
        </p:nvPicPr>
        <p:blipFill>
          <a:blip r:embed="rId3">
            <a:alphaModFix/>
          </a:blip>
          <a:srcRect l="-11440" t="-4114" r="1" b="-9416"/>
          <a:stretch>
            <a:fillRect/>
          </a:stretch>
        </p:blipFill>
        <p:spPr>
          <a:xfrm rot="5400000">
            <a:off x="679243" y="3080522"/>
            <a:ext cx="725875" cy="717701"/>
          </a:xfrm>
          <a:prstGeom prst="rect">
            <a:avLst/>
          </a:prstGeom>
          <a:noFill/>
          <a:ln>
            <a:noFill/>
          </a:ln>
        </p:spPr>
      </p:pic>
      <p:pic>
        <p:nvPicPr>
          <p:cNvPr id="13" name="図 12"/>
          <p:cNvPicPr>
            <a:picLocks noChangeAspect="1"/>
          </p:cNvPicPr>
          <p:nvPr/>
        </p:nvPicPr>
        <p:blipFill>
          <a:blip r:embed="rId4">
            <a:alphaModFix/>
          </a:blip>
          <a:srcRect l="-590" t="-18689" r="-11643" b="-1158"/>
          <a:stretch>
            <a:fillRect/>
          </a:stretch>
        </p:blipFill>
        <p:spPr>
          <a:xfrm rot="1800000">
            <a:off x="11177659" y="1997232"/>
            <a:ext cx="894823" cy="947696"/>
          </a:xfrm>
          <a:prstGeom prst="rect">
            <a:avLst/>
          </a:prstGeom>
          <a:noFill/>
          <a:ln>
            <a:noFill/>
          </a:ln>
        </p:spPr>
      </p:pic>
      <p:pic>
        <p:nvPicPr>
          <p:cNvPr id="14" name="図 13"/>
          <p:cNvPicPr>
            <a:picLocks noChangeAspect="1"/>
          </p:cNvPicPr>
          <p:nvPr/>
        </p:nvPicPr>
        <p:blipFill>
          <a:blip r:embed="rId5">
            <a:alphaModFix/>
          </a:blip>
          <a:srcRect l="-5416" t="-15439" r="-33003"/>
          <a:stretch>
            <a:fillRect/>
          </a:stretch>
        </p:blipFill>
        <p:spPr>
          <a:xfrm rot="288320">
            <a:off x="6396960" y="125457"/>
            <a:ext cx="1994828" cy="984501"/>
          </a:xfrm>
          <a:custGeom>
            <a:avLst/>
            <a:gdLst/>
            <a:ahLst/>
            <a:cxnLst/>
            <a:rect l="l" t="t" r="r" b="b"/>
            <a:pathLst>
              <a:path w="1993900" h="990600">
                <a:moveTo>
                  <a:pt x="0" y="0"/>
                </a:moveTo>
                <a:lnTo>
                  <a:pt x="857879" y="0"/>
                </a:lnTo>
                <a:lnTo>
                  <a:pt x="1994828" y="561114"/>
                </a:lnTo>
                <a:lnTo>
                  <a:pt x="1994828" y="820859"/>
                </a:lnTo>
                <a:lnTo>
                  <a:pt x="1053305" y="984501"/>
                </a:lnTo>
                <a:lnTo>
                  <a:pt x="0" y="984501"/>
                </a:lnTo>
                <a:close/>
              </a:path>
            </a:pathLst>
          </a:custGeom>
          <a:noFill/>
          <a:ln>
            <a:noFill/>
          </a:ln>
        </p:spPr>
      </p:pic>
      <p:pic>
        <p:nvPicPr>
          <p:cNvPr id="15" name="図 14"/>
          <p:cNvPicPr>
            <a:picLocks noChangeAspect="1"/>
          </p:cNvPicPr>
          <p:nvPr/>
        </p:nvPicPr>
        <p:blipFill>
          <a:blip r:embed="rId6">
            <a:alphaModFix/>
          </a:blip>
          <a:srcRect l="1020" r="1020"/>
          <a:stretch>
            <a:fillRect/>
          </a:stretch>
        </p:blipFill>
        <p:spPr>
          <a:xfrm rot="3600000">
            <a:off x="9391096" y="130661"/>
            <a:ext cx="2015011" cy="1669042"/>
          </a:xfrm>
          <a:custGeom>
            <a:avLst/>
            <a:gdLst/>
            <a:ahLst/>
            <a:cxnLst/>
            <a:rect l="l" t="t" r="r" b="b"/>
            <a:pathLst>
              <a:path w="2019300" h="1663700">
                <a:moveTo>
                  <a:pt x="0" y="0"/>
                </a:moveTo>
                <a:lnTo>
                  <a:pt x="2015011" y="0"/>
                </a:lnTo>
                <a:lnTo>
                  <a:pt x="2015011" y="1391616"/>
                </a:lnTo>
                <a:lnTo>
                  <a:pt x="1063963" y="1669042"/>
                </a:lnTo>
                <a:lnTo>
                  <a:pt x="0" y="1669042"/>
                </a:lnTo>
                <a:close/>
              </a:path>
            </a:pathLst>
          </a:custGeom>
          <a:noFill/>
          <a:ln>
            <a:noFill/>
          </a:ln>
        </p:spPr>
      </p:pic>
      <p:pic>
        <p:nvPicPr>
          <p:cNvPr id="16" name="図 15"/>
          <p:cNvPicPr>
            <a:picLocks noChangeAspect="1"/>
          </p:cNvPicPr>
          <p:nvPr/>
        </p:nvPicPr>
        <p:blipFill>
          <a:blip r:embed="rId7">
            <a:alphaModFix/>
          </a:blip>
          <a:srcRect/>
          <a:stretch>
            <a:fillRect/>
          </a:stretch>
        </p:blipFill>
        <p:spPr>
          <a:xfrm>
            <a:off x="9314508" y="4102494"/>
            <a:ext cx="1581286" cy="1697684"/>
          </a:xfrm>
          <a:prstGeom prst="rect">
            <a:avLst/>
          </a:prstGeom>
          <a:noFill/>
          <a:ln>
            <a:noFill/>
          </a:ln>
        </p:spPr>
      </p:pic>
      <p:pic>
        <p:nvPicPr>
          <p:cNvPr id="17" name="図 16"/>
          <p:cNvPicPr>
            <a:picLocks noChangeAspect="1"/>
          </p:cNvPicPr>
          <p:nvPr/>
        </p:nvPicPr>
        <p:blipFill>
          <a:blip r:embed="rId8">
            <a:alphaModFix/>
          </a:blip>
          <a:srcRect l="-20442" t="-36149" r="-21559" b="-35398"/>
          <a:stretch>
            <a:fillRect/>
          </a:stretch>
        </p:blipFill>
        <p:spPr>
          <a:xfrm>
            <a:off x="8304787" y="786014"/>
            <a:ext cx="1115501" cy="1072973"/>
          </a:xfrm>
          <a:prstGeom prst="rect">
            <a:avLst/>
          </a:prstGeom>
          <a:noFill/>
          <a:ln>
            <a:noFill/>
          </a:ln>
        </p:spPr>
      </p:pic>
      <p:pic>
        <p:nvPicPr>
          <p:cNvPr id="18" name="図 17"/>
          <p:cNvPicPr>
            <a:picLocks noChangeAspect="1"/>
          </p:cNvPicPr>
          <p:nvPr/>
        </p:nvPicPr>
        <p:blipFill>
          <a:blip r:embed="rId9">
            <a:alphaModFix/>
          </a:blip>
          <a:srcRect l="-29855" t="-12836" r="-15593" b="-7482"/>
          <a:stretch>
            <a:fillRect/>
          </a:stretch>
        </p:blipFill>
        <p:spPr>
          <a:xfrm rot="20176115" flipH="1">
            <a:off x="1337244" y="953704"/>
            <a:ext cx="1041380" cy="1515700"/>
          </a:xfrm>
          <a:prstGeom prst="rect">
            <a:avLst/>
          </a:prstGeom>
          <a:noFill/>
          <a:ln>
            <a:noFill/>
          </a:ln>
        </p:spPr>
      </p:pic>
      <p:sp>
        <p:nvSpPr>
          <p:cNvPr id="19" name="标题 1"/>
          <p:cNvSpPr txBox="1"/>
          <p:nvPr/>
        </p:nvSpPr>
        <p:spPr>
          <a:xfrm>
            <a:off x="5140550" y="4537080"/>
            <a:ext cx="1910901" cy="313092"/>
          </a:xfrm>
          <a:custGeom>
            <a:avLst/>
            <a:gdLst>
              <a:gd name="connsiteX0" fmla="*/ 142394 w 1910901"/>
              <a:gd name="connsiteY0" fmla="*/ 0 h 313092"/>
              <a:gd name="connsiteX1" fmla="*/ 923302 w 1910901"/>
              <a:gd name="connsiteY1" fmla="*/ 0 h 313092"/>
              <a:gd name="connsiteX2" fmla="*/ 987600 w 1910901"/>
              <a:gd name="connsiteY2" fmla="*/ 0 h 313092"/>
              <a:gd name="connsiteX3" fmla="*/ 1768507 w 1910901"/>
              <a:gd name="connsiteY3" fmla="*/ 0 h 313092"/>
              <a:gd name="connsiteX4" fmla="*/ 1910901 w 1910901"/>
              <a:gd name="connsiteY4" fmla="*/ 131500 h 313092"/>
              <a:gd name="connsiteX5" fmla="*/ 1910901 w 1910901"/>
              <a:gd name="connsiteY5" fmla="*/ 181593 h 313092"/>
              <a:gd name="connsiteX6" fmla="*/ 1768507 w 1910901"/>
              <a:gd name="connsiteY6" fmla="*/ 313092 h 313092"/>
              <a:gd name="connsiteX7" fmla="*/ 987600 w 1910901"/>
              <a:gd name="connsiteY7" fmla="*/ 313092 h 313092"/>
              <a:gd name="connsiteX8" fmla="*/ 923302 w 1910901"/>
              <a:gd name="connsiteY8" fmla="*/ 313092 h 313092"/>
              <a:gd name="connsiteX9" fmla="*/ 142394 w 1910901"/>
              <a:gd name="connsiteY9" fmla="*/ 313092 h 313092"/>
              <a:gd name="connsiteX10" fmla="*/ 0 w 1910901"/>
              <a:gd name="connsiteY10" fmla="*/ 181593 h 313092"/>
              <a:gd name="connsiteX11" fmla="*/ 0 w 1910901"/>
              <a:gd name="connsiteY11" fmla="*/ 131500 h 313092"/>
              <a:gd name="connsiteX12" fmla="*/ 142394 w 1910901"/>
              <a:gd name="connsiteY12" fmla="*/ 0 h 313092"/>
            </a:gdLst>
            <a:ahLst/>
            <a:cxnLst/>
            <a:rect l="l" t="t" r="r" b="b"/>
            <a:pathLst>
              <a:path w="1910901" h="313092">
                <a:moveTo>
                  <a:pt x="142394" y="0"/>
                </a:moveTo>
                <a:lnTo>
                  <a:pt x="923302" y="0"/>
                </a:lnTo>
                <a:lnTo>
                  <a:pt x="987600" y="0"/>
                </a:lnTo>
                <a:lnTo>
                  <a:pt x="1768507" y="0"/>
                </a:lnTo>
                <a:cubicBezTo>
                  <a:pt x="1847109" y="0"/>
                  <a:pt x="1910901" y="58912"/>
                  <a:pt x="1910901" y="131500"/>
                </a:cubicBezTo>
                <a:lnTo>
                  <a:pt x="1910901" y="181593"/>
                </a:lnTo>
                <a:cubicBezTo>
                  <a:pt x="1910901" y="254180"/>
                  <a:pt x="1847109" y="313092"/>
                  <a:pt x="1768507" y="313092"/>
                </a:cubicBezTo>
                <a:lnTo>
                  <a:pt x="987600" y="313092"/>
                </a:lnTo>
                <a:lnTo>
                  <a:pt x="923302" y="313092"/>
                </a:lnTo>
                <a:lnTo>
                  <a:pt x="142394" y="313092"/>
                </a:lnTo>
                <a:cubicBezTo>
                  <a:pt x="63792" y="313092"/>
                  <a:pt x="0" y="254180"/>
                  <a:pt x="0" y="181593"/>
                </a:cubicBezTo>
                <a:lnTo>
                  <a:pt x="0" y="131500"/>
                </a:lnTo>
                <a:cubicBezTo>
                  <a:pt x="0" y="58912"/>
                  <a:pt x="63792" y="0"/>
                  <a:pt x="142394" y="0"/>
                </a:cubicBezTo>
                <a:close/>
              </a:path>
            </a:pathLst>
          </a:custGeom>
          <a:solidFill>
            <a:schemeClr val="accent2">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5240221" y="4542106"/>
            <a:ext cx="1711559" cy="307777"/>
          </a:xfrm>
          <a:prstGeom prst="rect">
            <a:avLst/>
          </a:prstGeom>
          <a:noFill/>
          <a:ln>
            <a:noFill/>
          </a:ln>
        </p:spPr>
        <p:txBody>
          <a:bodyPr vert="horz" wrap="square" lIns="91440" tIns="45720" rIns="91440" bIns="45720" rtlCol="0" anchor="t"/>
          <a:lstStyle/>
          <a:p>
            <a:pPr algn="ctr">
              <a:lnSpc>
                <a:spcPct val="110000"/>
              </a:lnSpc>
            </a:pPr>
            <a:r>
              <a:rPr kumimoji="1" lang="en-US" altLang="zh-CN" sz="1400">
                <a:ln w="12700">
                  <a:noFill/>
                </a:ln>
                <a:solidFill>
                  <a:srgbClr val="FFFFFF">
                    <a:alpha val="100000"/>
                  </a:srgbClr>
                </a:solidFill>
                <a:latin typeface="OPPOSans R"/>
                <a:ea typeface="OPPOSans R"/>
                <a:cs typeface="OPPOSans R"/>
              </a:rPr>
              <a:t>20XX.XX.XX</a:t>
            </a:r>
            <a:endParaRPr kumimoji="1" lang="zh-CN" altLang="en-US"/>
          </a:p>
        </p:txBody>
      </p:sp>
      <p:sp>
        <p:nvSpPr>
          <p:cNvPr id="21" name="标题 1"/>
          <p:cNvSpPr txBox="1"/>
          <p:nvPr/>
        </p:nvSpPr>
        <p:spPr>
          <a:xfrm>
            <a:off x="805339" y="420458"/>
            <a:ext cx="1213067" cy="150637"/>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grpSp>
        <p:nvGrpSpPr>
          <p:cNvPr id="22" name="グループ化 21"/>
          <p:cNvGrpSpPr/>
          <p:nvPr/>
        </p:nvGrpSpPr>
        <p:grpSpPr>
          <a:xfrm>
            <a:off x="404146" y="335854"/>
            <a:ext cx="319846" cy="319846"/>
            <a:chOff x="404146" y="335854"/>
            <a:chExt cx="319846" cy="319846"/>
          </a:xfrm>
        </p:grpSpPr>
        <p:sp>
          <p:nvSpPr>
            <p:cNvPr id="23" name="标题 1"/>
            <p:cNvSpPr txBox="1"/>
            <p:nvPr/>
          </p:nvSpPr>
          <p:spPr>
            <a:xfrm>
              <a:off x="404146" y="335854"/>
              <a:ext cx="319846" cy="319846"/>
            </a:xfrm>
            <a:prstGeom prst="ellipse">
              <a:avLst/>
            </a:prstGeom>
            <a:solidFill>
              <a:schemeClr val="accent2">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24" name="グループ化 23"/>
            <p:cNvGrpSpPr/>
            <p:nvPr/>
          </p:nvGrpSpPr>
          <p:grpSpPr>
            <a:xfrm>
              <a:off x="461632" y="373846"/>
              <a:ext cx="204874" cy="243862"/>
              <a:chOff x="461632" y="373846"/>
              <a:chExt cx="204874" cy="243862"/>
            </a:xfrm>
          </p:grpSpPr>
          <p:sp>
            <p:nvSpPr>
              <p:cNvPr id="25" name="标题 1"/>
              <p:cNvSpPr txBox="1"/>
              <p:nvPr/>
            </p:nvSpPr>
            <p:spPr>
              <a:xfrm>
                <a:off x="461632" y="557450"/>
                <a:ext cx="204875" cy="60257"/>
              </a:xfrm>
              <a:custGeom>
                <a:avLst/>
                <a:gdLst>
                  <a:gd name="connsiteX0" fmla="*/ 283083 w 323850"/>
                  <a:gd name="connsiteY0" fmla="*/ 15716 h 95250"/>
                  <a:gd name="connsiteX1" fmla="*/ 243745 w 323850"/>
                  <a:gd name="connsiteY1" fmla="*/ 7334 h 95250"/>
                  <a:gd name="connsiteX2" fmla="*/ 217932 w 323850"/>
                  <a:gd name="connsiteY2" fmla="*/ 41720 h 95250"/>
                  <a:gd name="connsiteX3" fmla="*/ 166973 w 323850"/>
                  <a:gd name="connsiteY3" fmla="*/ 74486 h 95250"/>
                  <a:gd name="connsiteX4" fmla="*/ 115729 w 323850"/>
                  <a:gd name="connsiteY4" fmla="*/ 41529 h 95250"/>
                  <a:gd name="connsiteX5" fmla="*/ 89535 w 323850"/>
                  <a:gd name="connsiteY5" fmla="*/ 7144 h 95250"/>
                  <a:gd name="connsiteX6" fmla="*/ 49340 w 323850"/>
                  <a:gd name="connsiteY6" fmla="*/ 15526 h 95250"/>
                  <a:gd name="connsiteX7" fmla="*/ 7144 w 323850"/>
                  <a:gd name="connsiteY7" fmla="*/ 49625 h 95250"/>
                  <a:gd name="connsiteX8" fmla="*/ 24384 w 323850"/>
                  <a:gd name="connsiteY8" fmla="*/ 73628 h 95250"/>
                  <a:gd name="connsiteX9" fmla="*/ 58960 w 323850"/>
                  <a:gd name="connsiteY9" fmla="*/ 86392 h 95250"/>
                  <a:gd name="connsiteX10" fmla="*/ 165830 w 323850"/>
                  <a:gd name="connsiteY10" fmla="*/ 97346 h 95250"/>
                  <a:gd name="connsiteX11" fmla="*/ 272701 w 323850"/>
                  <a:gd name="connsiteY11" fmla="*/ 86392 h 95250"/>
                  <a:gd name="connsiteX12" fmla="*/ 307277 w 323850"/>
                  <a:gd name="connsiteY12" fmla="*/ 73628 h 95250"/>
                  <a:gd name="connsiteX13" fmla="*/ 324517 w 323850"/>
                  <a:gd name="connsiteY13" fmla="*/ 49625 h 95250"/>
                  <a:gd name="connsiteX14" fmla="*/ 283083 w 323850"/>
                  <a:gd name="connsiteY14" fmla="*/ 15716 h 95250"/>
                </a:gdLst>
                <a:ahLst/>
                <a:cxnLst/>
                <a:rect l="l" t="t" r="r" b="b"/>
                <a:pathLst>
                  <a:path w="323850" h="95250">
                    <a:moveTo>
                      <a:pt x="283083" y="15716"/>
                    </a:moveTo>
                    <a:cubicBezTo>
                      <a:pt x="271939" y="12382"/>
                      <a:pt x="258509" y="9525"/>
                      <a:pt x="243745" y="7334"/>
                    </a:cubicBezTo>
                    <a:cubicBezTo>
                      <a:pt x="235077" y="20193"/>
                      <a:pt x="226219" y="31909"/>
                      <a:pt x="217932" y="41720"/>
                    </a:cubicBezTo>
                    <a:cubicBezTo>
                      <a:pt x="198025" y="64961"/>
                      <a:pt x="183261" y="74486"/>
                      <a:pt x="166973" y="74486"/>
                    </a:cubicBezTo>
                    <a:cubicBezTo>
                      <a:pt x="150495" y="74486"/>
                      <a:pt x="136208" y="65246"/>
                      <a:pt x="115729" y="41529"/>
                    </a:cubicBezTo>
                    <a:cubicBezTo>
                      <a:pt x="107347" y="31813"/>
                      <a:pt x="98393" y="20003"/>
                      <a:pt x="89535" y="7144"/>
                    </a:cubicBezTo>
                    <a:cubicBezTo>
                      <a:pt x="74390" y="9334"/>
                      <a:pt x="60770" y="12192"/>
                      <a:pt x="49340" y="15526"/>
                    </a:cubicBezTo>
                    <a:cubicBezTo>
                      <a:pt x="20955" y="23908"/>
                      <a:pt x="7144" y="35052"/>
                      <a:pt x="7144" y="49625"/>
                    </a:cubicBezTo>
                    <a:cubicBezTo>
                      <a:pt x="7144" y="58864"/>
                      <a:pt x="12954" y="66961"/>
                      <a:pt x="24384" y="73628"/>
                    </a:cubicBezTo>
                    <a:cubicBezTo>
                      <a:pt x="32766" y="78486"/>
                      <a:pt x="44387" y="82772"/>
                      <a:pt x="58960" y="86392"/>
                    </a:cubicBezTo>
                    <a:cubicBezTo>
                      <a:pt x="87630" y="93440"/>
                      <a:pt x="125635" y="97346"/>
                      <a:pt x="165830" y="97346"/>
                    </a:cubicBezTo>
                    <a:cubicBezTo>
                      <a:pt x="206121" y="97346"/>
                      <a:pt x="244031" y="93440"/>
                      <a:pt x="272701" y="86392"/>
                    </a:cubicBezTo>
                    <a:cubicBezTo>
                      <a:pt x="287274" y="82772"/>
                      <a:pt x="298895" y="78486"/>
                      <a:pt x="307277" y="73628"/>
                    </a:cubicBezTo>
                    <a:cubicBezTo>
                      <a:pt x="318707" y="66961"/>
                      <a:pt x="324517" y="58864"/>
                      <a:pt x="324517" y="49625"/>
                    </a:cubicBezTo>
                    <a:cubicBezTo>
                      <a:pt x="324707" y="35147"/>
                      <a:pt x="311087" y="24098"/>
                      <a:pt x="283083" y="1571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a:off x="485493" y="373846"/>
                <a:ext cx="156669" cy="216926"/>
              </a:xfrm>
              <a:custGeom>
                <a:avLst/>
                <a:gdLst>
                  <a:gd name="connsiteX0" fmla="*/ 188786 w 247650"/>
                  <a:gd name="connsiteY0" fmla="*/ 23431 h 342900"/>
                  <a:gd name="connsiteX1" fmla="*/ 129635 w 247650"/>
                  <a:gd name="connsiteY1" fmla="*/ 7144 h 342900"/>
                  <a:gd name="connsiteX2" fmla="*/ 129254 w 247650"/>
                  <a:gd name="connsiteY2" fmla="*/ 7144 h 342900"/>
                  <a:gd name="connsiteX3" fmla="*/ 46672 w 247650"/>
                  <a:gd name="connsiteY3" fmla="*/ 38195 h 342900"/>
                  <a:gd name="connsiteX4" fmla="*/ 7144 w 247650"/>
                  <a:gd name="connsiteY4" fmla="*/ 129826 h 342900"/>
                  <a:gd name="connsiteX5" fmla="*/ 57150 w 247650"/>
                  <a:gd name="connsiteY5" fmla="*/ 263557 h 342900"/>
                  <a:gd name="connsiteX6" fmla="*/ 95345 w 247650"/>
                  <a:gd name="connsiteY6" fmla="*/ 316801 h 342900"/>
                  <a:gd name="connsiteX7" fmla="*/ 129254 w 247650"/>
                  <a:gd name="connsiteY7" fmla="*/ 341757 h 342900"/>
                  <a:gd name="connsiteX8" fmla="*/ 162878 w 247650"/>
                  <a:gd name="connsiteY8" fmla="*/ 316992 h 342900"/>
                  <a:gd name="connsiteX9" fmla="*/ 200406 w 247650"/>
                  <a:gd name="connsiteY9" fmla="*/ 263938 h 342900"/>
                  <a:gd name="connsiteX10" fmla="*/ 249269 w 247650"/>
                  <a:gd name="connsiteY10" fmla="*/ 127063 h 342900"/>
                  <a:gd name="connsiteX11" fmla="*/ 188786 w 247650"/>
                  <a:gd name="connsiteY11" fmla="*/ 23431 h 342900"/>
                  <a:gd name="connsiteX12" fmla="*/ 128207 w 247650"/>
                  <a:gd name="connsiteY12" fmla="*/ 202406 h 342900"/>
                  <a:gd name="connsiteX13" fmla="*/ 56674 w 247650"/>
                  <a:gd name="connsiteY13" fmla="*/ 130873 h 342900"/>
                  <a:gd name="connsiteX14" fmla="*/ 128207 w 247650"/>
                  <a:gd name="connsiteY14" fmla="*/ 59246 h 342900"/>
                  <a:gd name="connsiteX15" fmla="*/ 199739 w 247650"/>
                  <a:gd name="connsiteY15" fmla="*/ 130873 h 342900"/>
                  <a:gd name="connsiteX16" fmla="*/ 128207 w 247650"/>
                  <a:gd name="connsiteY16" fmla="*/ 202406 h 342900"/>
                </a:gdLst>
                <a:ahLst/>
                <a:cxnLst/>
                <a:rect l="l" t="t" r="r" b="b"/>
                <a:pathLst>
                  <a:path w="247650" h="342900">
                    <a:moveTo>
                      <a:pt x="188786" y="23431"/>
                    </a:moveTo>
                    <a:cubicBezTo>
                      <a:pt x="159734" y="8382"/>
                      <a:pt x="130874" y="7239"/>
                      <a:pt x="129635" y="7144"/>
                    </a:cubicBezTo>
                    <a:lnTo>
                      <a:pt x="129254" y="7144"/>
                    </a:lnTo>
                    <a:cubicBezTo>
                      <a:pt x="99060" y="7144"/>
                      <a:pt x="68961" y="18479"/>
                      <a:pt x="46672" y="38195"/>
                    </a:cubicBezTo>
                    <a:cubicBezTo>
                      <a:pt x="28670" y="54102"/>
                      <a:pt x="7144" y="82963"/>
                      <a:pt x="7144" y="129826"/>
                    </a:cubicBezTo>
                    <a:cubicBezTo>
                      <a:pt x="7144" y="177451"/>
                      <a:pt x="42100" y="239173"/>
                      <a:pt x="57150" y="263557"/>
                    </a:cubicBezTo>
                    <a:cubicBezTo>
                      <a:pt x="69628" y="283655"/>
                      <a:pt x="83153" y="302609"/>
                      <a:pt x="95345" y="316801"/>
                    </a:cubicBezTo>
                    <a:cubicBezTo>
                      <a:pt x="114300" y="338804"/>
                      <a:pt x="123158" y="341757"/>
                      <a:pt x="129254" y="341757"/>
                    </a:cubicBezTo>
                    <a:cubicBezTo>
                      <a:pt x="135446" y="341757"/>
                      <a:pt x="144209" y="338804"/>
                      <a:pt x="162878" y="316992"/>
                    </a:cubicBezTo>
                    <a:cubicBezTo>
                      <a:pt x="174974" y="302895"/>
                      <a:pt x="188309" y="284036"/>
                      <a:pt x="200406" y="263938"/>
                    </a:cubicBezTo>
                    <a:cubicBezTo>
                      <a:pt x="218694" y="233744"/>
                      <a:pt x="249269" y="175831"/>
                      <a:pt x="249269" y="127063"/>
                    </a:cubicBezTo>
                    <a:cubicBezTo>
                      <a:pt x="249269" y="67246"/>
                      <a:pt x="216408" y="37719"/>
                      <a:pt x="188786" y="23431"/>
                    </a:cubicBezTo>
                    <a:close/>
                    <a:moveTo>
                      <a:pt x="128207" y="202406"/>
                    </a:moveTo>
                    <a:cubicBezTo>
                      <a:pt x="88773" y="202406"/>
                      <a:pt x="56674" y="170307"/>
                      <a:pt x="56674" y="130873"/>
                    </a:cubicBezTo>
                    <a:cubicBezTo>
                      <a:pt x="56674" y="91440"/>
                      <a:pt x="88773" y="59246"/>
                      <a:pt x="128207" y="59246"/>
                    </a:cubicBezTo>
                    <a:cubicBezTo>
                      <a:pt x="167640" y="59246"/>
                      <a:pt x="199739" y="91345"/>
                      <a:pt x="199739" y="130873"/>
                    </a:cubicBezTo>
                    <a:cubicBezTo>
                      <a:pt x="199834" y="170307"/>
                      <a:pt x="167735" y="202406"/>
                      <a:pt x="128207" y="202406"/>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a:off x="531229" y="421269"/>
                <a:ext cx="66283" cy="66283"/>
              </a:xfrm>
              <a:custGeom>
                <a:avLst/>
                <a:gdLst>
                  <a:gd name="connsiteX0" fmla="*/ 55912 w 104775"/>
                  <a:gd name="connsiteY0" fmla="*/ 7144 h 104775"/>
                  <a:gd name="connsiteX1" fmla="*/ 7144 w 104775"/>
                  <a:gd name="connsiteY1" fmla="*/ 55912 h 104775"/>
                  <a:gd name="connsiteX2" fmla="*/ 55912 w 104775"/>
                  <a:gd name="connsiteY2" fmla="*/ 104680 h 104775"/>
                  <a:gd name="connsiteX3" fmla="*/ 104680 w 104775"/>
                  <a:gd name="connsiteY3" fmla="*/ 55912 h 104775"/>
                  <a:gd name="connsiteX4" fmla="*/ 55912 w 104775"/>
                  <a:gd name="connsiteY4" fmla="*/ 7144 h 104775"/>
                </a:gdLst>
                <a:ahLst/>
                <a:cxnLst/>
                <a:rect l="l" t="t" r="r" b="b"/>
                <a:pathLst>
                  <a:path w="104775" h="104775">
                    <a:moveTo>
                      <a:pt x="55912" y="7144"/>
                    </a:moveTo>
                    <a:cubicBezTo>
                      <a:pt x="29051" y="7144"/>
                      <a:pt x="7144" y="29051"/>
                      <a:pt x="7144" y="55912"/>
                    </a:cubicBezTo>
                    <a:cubicBezTo>
                      <a:pt x="7144" y="82772"/>
                      <a:pt x="29051" y="104680"/>
                      <a:pt x="55912" y="104680"/>
                    </a:cubicBezTo>
                    <a:cubicBezTo>
                      <a:pt x="82772" y="104680"/>
                      <a:pt x="104680" y="82772"/>
                      <a:pt x="104680" y="55912"/>
                    </a:cubicBezTo>
                    <a:cubicBezTo>
                      <a:pt x="104680" y="28956"/>
                      <a:pt x="82772" y="7144"/>
                      <a:pt x="55912" y="7144"/>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grpSp>
      </p:gr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E9A65D"/>
      </a:accent1>
      <a:accent2>
        <a:srgbClr val="DE6258"/>
      </a:accent2>
      <a:accent3>
        <a:srgbClr val="7DB0C1"/>
      </a:accent3>
      <a:accent4>
        <a:srgbClr val="954C3D"/>
      </a:accent4>
      <a:accent5>
        <a:srgbClr val="679AAB"/>
      </a:accent5>
      <a:accent6>
        <a:srgbClr val="F4B919"/>
      </a:accent6>
      <a:hlink>
        <a:srgbClr val="4472C4"/>
      </a:hlink>
      <a:folHlink>
        <a:srgbClr val="BFBFBF"/>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219</Words>
  <Application>Microsoft Office PowerPoint</Application>
  <PresentationFormat>ワイド画面</PresentationFormat>
  <Paragraphs>35</Paragraphs>
  <Slides>8</Slides>
  <Notes>0</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8</vt:i4>
      </vt:variant>
    </vt:vector>
  </HeadingPairs>
  <TitlesOfParts>
    <vt:vector size="18" baseType="lpstr">
      <vt:lpstr>OPPOSans R</vt:lpstr>
      <vt:lpstr>Arial</vt:lpstr>
      <vt:lpstr>Source Han Sans</vt:lpstr>
      <vt:lpstr>Arial Black</vt:lpstr>
      <vt:lpstr>SourceHanSerifJP-Bold</vt:lpstr>
      <vt:lpstr>OPPOSans L</vt:lpstr>
      <vt:lpstr>OPPOSans B</vt:lpstr>
      <vt:lpstr>等线</vt:lpstr>
      <vt:lpstr>SourceHanSerifJP-Regular</vt:lpstr>
      <vt:lpstr>Office 主题​​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7d22</dc:creator>
  <cp:lastModifiedBy>7d22</cp:lastModifiedBy>
  <cp:revision>1</cp:revision>
  <dcterms:modified xsi:type="dcterms:W3CDTF">2024-12-18T01:32:58Z</dcterms:modified>
</cp:coreProperties>
</file>